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4" r:id="rId3"/>
    <p:sldId id="258" r:id="rId4"/>
    <p:sldId id="303" r:id="rId5"/>
    <p:sldId id="260" r:id="rId6"/>
    <p:sldId id="30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5" r:id="rId25"/>
    <p:sldId id="306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DDBF4-E1E2-4913-B1CD-3761B94FCE18}" v="23" dt="2023-01-29T08:38:35.0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o" userId="b0cae466-2ed2-4ad3-a9eb-decae3dd345b" providerId="ADAL" clId="{5B0DDBF4-E1E2-4913-B1CD-3761B94FCE18}"/>
    <pc:docChg chg="undo custSel addSld delSld modSld">
      <pc:chgData name="Nguyen To" userId="b0cae466-2ed2-4ad3-a9eb-decae3dd345b" providerId="ADAL" clId="{5B0DDBF4-E1E2-4913-B1CD-3761B94FCE18}" dt="2023-01-29T08:48:07.233" v="303" actId="20577"/>
      <pc:docMkLst>
        <pc:docMk/>
      </pc:docMkLst>
      <pc:sldChg chg="delSp modSp mod">
        <pc:chgData name="Nguyen To" userId="b0cae466-2ed2-4ad3-a9eb-decae3dd345b" providerId="ADAL" clId="{5B0DDBF4-E1E2-4913-B1CD-3761B94FCE18}" dt="2023-01-29T06:32:13.254" v="103" actId="478"/>
        <pc:sldMkLst>
          <pc:docMk/>
          <pc:sldMk cId="0" sldId="256"/>
        </pc:sldMkLst>
        <pc:spChg chg="mod">
          <ac:chgData name="Nguyen To" userId="b0cae466-2ed2-4ad3-a9eb-decae3dd345b" providerId="ADAL" clId="{5B0DDBF4-E1E2-4913-B1CD-3761B94FCE18}" dt="2023-01-29T05:29:40.158" v="52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Nguyen To" userId="b0cae466-2ed2-4ad3-a9eb-decae3dd345b" providerId="ADAL" clId="{5B0DDBF4-E1E2-4913-B1CD-3761B94FCE18}" dt="2023-01-29T06:32:13.254" v="103" actId="478"/>
          <ac:spMkLst>
            <pc:docMk/>
            <pc:sldMk cId="0" sldId="256"/>
            <ac:spMk id="4" creationId="{00000000-0000-0000-0000-000000000000}"/>
          </ac:spMkLst>
        </pc:spChg>
      </pc:sldChg>
      <pc:sldChg chg="modSp del mod">
        <pc:chgData name="Nguyen To" userId="b0cae466-2ed2-4ad3-a9eb-decae3dd345b" providerId="ADAL" clId="{5B0DDBF4-E1E2-4913-B1CD-3761B94FCE18}" dt="2023-01-29T08:39:23.424" v="283" actId="47"/>
        <pc:sldMkLst>
          <pc:docMk/>
          <pc:sldMk cId="0" sldId="257"/>
        </pc:sldMkLst>
        <pc:spChg chg="mod">
          <ac:chgData name="Nguyen To" userId="b0cae466-2ed2-4ad3-a9eb-decae3dd345b" providerId="ADAL" clId="{5B0DDBF4-E1E2-4913-B1CD-3761B94FCE18}" dt="2023-01-29T08:38:28.412" v="249" actId="5793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7:26:36.359" v="179" actId="20577"/>
        <pc:sldMkLst>
          <pc:docMk/>
          <pc:sldMk cId="0" sldId="258"/>
        </pc:sldMkLst>
        <pc:spChg chg="mod">
          <ac:chgData name="Nguyen To" userId="b0cae466-2ed2-4ad3-a9eb-decae3dd345b" providerId="ADAL" clId="{5B0DDBF4-E1E2-4913-B1CD-3761B94FCE18}" dt="2023-01-29T07:26:36.359" v="179" actId="20577"/>
          <ac:spMkLst>
            <pc:docMk/>
            <pc:sldMk cId="0" sldId="258"/>
            <ac:spMk id="2" creationId="{00000000-0000-0000-0000-000000000000}"/>
          </ac:spMkLst>
        </pc:spChg>
      </pc:sldChg>
      <pc:sldChg chg="modSp del mod">
        <pc:chgData name="Nguyen To" userId="b0cae466-2ed2-4ad3-a9eb-decae3dd345b" providerId="ADAL" clId="{5B0DDBF4-E1E2-4913-B1CD-3761B94FCE18}" dt="2023-01-29T08:31:13.442" v="222" actId="47"/>
        <pc:sldMkLst>
          <pc:docMk/>
          <pc:sldMk cId="0" sldId="259"/>
        </pc:sldMkLst>
        <pc:spChg chg="mod">
          <ac:chgData name="Nguyen To" userId="b0cae466-2ed2-4ad3-a9eb-decae3dd345b" providerId="ADAL" clId="{5B0DDBF4-E1E2-4913-B1CD-3761B94FCE18}" dt="2023-01-29T08:10:38.231" v="183" actId="20577"/>
          <ac:spMkLst>
            <pc:docMk/>
            <pc:sldMk cId="0" sldId="259"/>
            <ac:spMk id="3" creationId="{00000000-0000-0000-0000-000000000000}"/>
          </ac:spMkLst>
        </pc:spChg>
      </pc:sldChg>
      <pc:sldChg chg="del">
        <pc:chgData name="Nguyen To" userId="b0cae466-2ed2-4ad3-a9eb-decae3dd345b" providerId="ADAL" clId="{5B0DDBF4-E1E2-4913-B1CD-3761B94FCE18}" dt="2023-01-29T08:25:40.392" v="212" actId="47"/>
        <pc:sldMkLst>
          <pc:docMk/>
          <pc:sldMk cId="0" sldId="261"/>
        </pc:sldMkLst>
      </pc:sldChg>
      <pc:sldChg chg="modSp mod">
        <pc:chgData name="Nguyen To" userId="b0cae466-2ed2-4ad3-a9eb-decae3dd345b" providerId="ADAL" clId="{5B0DDBF4-E1E2-4913-B1CD-3761B94FCE18}" dt="2023-01-29T05:33:26.727" v="55"/>
        <pc:sldMkLst>
          <pc:docMk/>
          <pc:sldMk cId="0" sldId="262"/>
        </pc:sldMkLst>
        <pc:spChg chg="mod">
          <ac:chgData name="Nguyen To" userId="b0cae466-2ed2-4ad3-a9eb-decae3dd345b" providerId="ADAL" clId="{5B0DDBF4-E1E2-4913-B1CD-3761B94FCE18}" dt="2023-01-29T05:33:26.727" v="55"/>
          <ac:spMkLst>
            <pc:docMk/>
            <pc:sldMk cId="0" sldId="262"/>
            <ac:spMk id="34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5:34:11.092" v="56"/>
        <pc:sldMkLst>
          <pc:docMk/>
          <pc:sldMk cId="0" sldId="263"/>
        </pc:sldMkLst>
        <pc:spChg chg="mod">
          <ac:chgData name="Nguyen To" userId="b0cae466-2ed2-4ad3-a9eb-decae3dd345b" providerId="ADAL" clId="{5B0DDBF4-E1E2-4913-B1CD-3761B94FCE18}" dt="2023-01-29T05:34:11.092" v="56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5:34:48.937" v="57"/>
        <pc:sldMkLst>
          <pc:docMk/>
          <pc:sldMk cId="0" sldId="264"/>
        </pc:sldMkLst>
        <pc:spChg chg="mod">
          <ac:chgData name="Nguyen To" userId="b0cae466-2ed2-4ad3-a9eb-decae3dd345b" providerId="ADAL" clId="{5B0DDBF4-E1E2-4913-B1CD-3761B94FCE18}" dt="2023-01-29T05:34:48.937" v="57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5:35:18.394" v="58"/>
        <pc:sldMkLst>
          <pc:docMk/>
          <pc:sldMk cId="0" sldId="265"/>
        </pc:sldMkLst>
        <pc:spChg chg="mod">
          <ac:chgData name="Nguyen To" userId="b0cae466-2ed2-4ad3-a9eb-decae3dd345b" providerId="ADAL" clId="{5B0DDBF4-E1E2-4913-B1CD-3761B94FCE18}" dt="2023-01-29T05:35:18.394" v="58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Nguyen To" userId="b0cae466-2ed2-4ad3-a9eb-decae3dd345b" providerId="ADAL" clId="{5B0DDBF4-E1E2-4913-B1CD-3761B94FCE18}" dt="2023-01-29T08:16:16.926" v="188" actId="1076"/>
        <pc:sldMkLst>
          <pc:docMk/>
          <pc:sldMk cId="0" sldId="266"/>
        </pc:sldMkLst>
        <pc:spChg chg="mod">
          <ac:chgData name="Nguyen To" userId="b0cae466-2ed2-4ad3-a9eb-decae3dd345b" providerId="ADAL" clId="{5B0DDBF4-E1E2-4913-B1CD-3761B94FCE18}" dt="2023-01-29T08:16:12.378" v="186" actId="20577"/>
          <ac:spMkLst>
            <pc:docMk/>
            <pc:sldMk cId="0" sldId="266"/>
            <ac:spMk id="2" creationId="{00000000-0000-0000-0000-000000000000}"/>
          </ac:spMkLst>
        </pc:spChg>
        <pc:picChg chg="add del">
          <ac:chgData name="Nguyen To" userId="b0cae466-2ed2-4ad3-a9eb-decae3dd345b" providerId="ADAL" clId="{5B0DDBF4-E1E2-4913-B1CD-3761B94FCE18}" dt="2023-01-29T08:16:09.165" v="185" actId="22"/>
          <ac:picMkLst>
            <pc:docMk/>
            <pc:sldMk cId="0" sldId="266"/>
            <ac:picMk id="6" creationId="{18906517-BF0B-98F9-DBD1-274F4FCA314A}"/>
          </ac:picMkLst>
        </pc:picChg>
        <pc:picChg chg="add mod">
          <ac:chgData name="Nguyen To" userId="b0cae466-2ed2-4ad3-a9eb-decae3dd345b" providerId="ADAL" clId="{5B0DDBF4-E1E2-4913-B1CD-3761B94FCE18}" dt="2023-01-29T08:16:16.926" v="188" actId="1076"/>
          <ac:picMkLst>
            <pc:docMk/>
            <pc:sldMk cId="0" sldId="266"/>
            <ac:picMk id="8" creationId="{450C3EB8-570D-8304-5A9E-D3CCDDA35DDE}"/>
          </ac:picMkLst>
        </pc:picChg>
      </pc:sldChg>
      <pc:sldChg chg="modSp mod">
        <pc:chgData name="Nguyen To" userId="b0cae466-2ed2-4ad3-a9eb-decae3dd345b" providerId="ADAL" clId="{5B0DDBF4-E1E2-4913-B1CD-3761B94FCE18}" dt="2023-01-29T05:36:33.582" v="60"/>
        <pc:sldMkLst>
          <pc:docMk/>
          <pc:sldMk cId="0" sldId="267"/>
        </pc:sldMkLst>
        <pc:spChg chg="mod">
          <ac:chgData name="Nguyen To" userId="b0cae466-2ed2-4ad3-a9eb-decae3dd345b" providerId="ADAL" clId="{5B0DDBF4-E1E2-4913-B1CD-3761B94FCE18}" dt="2023-01-29T05:36:33.582" v="60"/>
          <ac:spMkLst>
            <pc:docMk/>
            <pc:sldMk cId="0" sldId="267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5:36:58.514" v="61"/>
        <pc:sldMkLst>
          <pc:docMk/>
          <pc:sldMk cId="0" sldId="268"/>
        </pc:sldMkLst>
        <pc:spChg chg="mod">
          <ac:chgData name="Nguyen To" userId="b0cae466-2ed2-4ad3-a9eb-decae3dd345b" providerId="ADAL" clId="{5B0DDBF4-E1E2-4913-B1CD-3761B94FCE18}" dt="2023-01-29T05:36:58.514" v="61"/>
          <ac:spMkLst>
            <pc:docMk/>
            <pc:sldMk cId="0" sldId="268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5:39:49.498" v="63"/>
        <pc:sldMkLst>
          <pc:docMk/>
          <pc:sldMk cId="0" sldId="269"/>
        </pc:sldMkLst>
        <pc:spChg chg="mod">
          <ac:chgData name="Nguyen To" userId="b0cae466-2ed2-4ad3-a9eb-decae3dd345b" providerId="ADAL" clId="{5B0DDBF4-E1E2-4913-B1CD-3761B94FCE18}" dt="2023-01-29T05:39:49.498" v="63"/>
          <ac:spMkLst>
            <pc:docMk/>
            <pc:sldMk cId="0" sldId="269"/>
            <ac:spMk id="5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17:11.178" v="189" actId="20577"/>
        <pc:sldMkLst>
          <pc:docMk/>
          <pc:sldMk cId="0" sldId="278"/>
        </pc:sldMkLst>
        <pc:spChg chg="mod">
          <ac:chgData name="Nguyen To" userId="b0cae466-2ed2-4ad3-a9eb-decae3dd345b" providerId="ADAL" clId="{5B0DDBF4-E1E2-4913-B1CD-3761B94FCE18}" dt="2023-01-29T08:17:11.178" v="189" actId="20577"/>
          <ac:spMkLst>
            <pc:docMk/>
            <pc:sldMk cId="0" sldId="278"/>
            <ac:spMk id="2" creationId="{00000000-0000-0000-0000-000000000000}"/>
          </ac:spMkLst>
        </pc:spChg>
      </pc:sldChg>
      <pc:sldChg chg="modSp del mod">
        <pc:chgData name="Nguyen To" userId="b0cae466-2ed2-4ad3-a9eb-decae3dd345b" providerId="ADAL" clId="{5B0DDBF4-E1E2-4913-B1CD-3761B94FCE18}" dt="2023-01-29T08:45:26.859" v="292" actId="47"/>
        <pc:sldMkLst>
          <pc:docMk/>
          <pc:sldMk cId="0" sldId="279"/>
        </pc:sldMkLst>
        <pc:spChg chg="mod">
          <ac:chgData name="Nguyen To" userId="b0cae466-2ed2-4ad3-a9eb-decae3dd345b" providerId="ADAL" clId="{5B0DDBF4-E1E2-4913-B1CD-3761B94FCE18}" dt="2023-01-29T08:17:26.432" v="192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 del mod">
        <pc:chgData name="Nguyen To" userId="b0cae466-2ed2-4ad3-a9eb-decae3dd345b" providerId="ADAL" clId="{5B0DDBF4-E1E2-4913-B1CD-3761B94FCE18}" dt="2023-01-29T08:46:32.168" v="300" actId="47"/>
        <pc:sldMkLst>
          <pc:docMk/>
          <pc:sldMk cId="0" sldId="280"/>
        </pc:sldMkLst>
        <pc:spChg chg="mod">
          <ac:chgData name="Nguyen To" userId="b0cae466-2ed2-4ad3-a9eb-decae3dd345b" providerId="ADAL" clId="{5B0DDBF4-E1E2-4913-B1CD-3761B94FCE18}" dt="2023-01-29T08:17:36.778" v="193" actId="20577"/>
          <ac:spMkLst>
            <pc:docMk/>
            <pc:sldMk cId="0" sldId="280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17:43.083" v="194" actId="20577"/>
        <pc:sldMkLst>
          <pc:docMk/>
          <pc:sldMk cId="0" sldId="281"/>
        </pc:sldMkLst>
        <pc:spChg chg="mod">
          <ac:chgData name="Nguyen To" userId="b0cae466-2ed2-4ad3-a9eb-decae3dd345b" providerId="ADAL" clId="{5B0DDBF4-E1E2-4913-B1CD-3761B94FCE18}" dt="2023-01-29T08:17:43.083" v="194" actId="20577"/>
          <ac:spMkLst>
            <pc:docMk/>
            <pc:sldMk cId="0" sldId="281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17:49.660" v="195" actId="20577"/>
        <pc:sldMkLst>
          <pc:docMk/>
          <pc:sldMk cId="0" sldId="282"/>
        </pc:sldMkLst>
        <pc:spChg chg="mod">
          <ac:chgData name="Nguyen To" userId="b0cae466-2ed2-4ad3-a9eb-decae3dd345b" providerId="ADAL" clId="{5B0DDBF4-E1E2-4913-B1CD-3761B94FCE18}" dt="2023-01-29T08:17:49.660" v="195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17:55.949" v="196" actId="20577"/>
        <pc:sldMkLst>
          <pc:docMk/>
          <pc:sldMk cId="0" sldId="283"/>
        </pc:sldMkLst>
        <pc:spChg chg="mod">
          <ac:chgData name="Nguyen To" userId="b0cae466-2ed2-4ad3-a9eb-decae3dd345b" providerId="ADAL" clId="{5B0DDBF4-E1E2-4913-B1CD-3761B94FCE18}" dt="2023-01-29T08:17:55.949" v="196" actId="20577"/>
          <ac:spMkLst>
            <pc:docMk/>
            <pc:sldMk cId="0" sldId="283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47:54.915" v="301" actId="20577"/>
        <pc:sldMkLst>
          <pc:docMk/>
          <pc:sldMk cId="0" sldId="284"/>
        </pc:sldMkLst>
        <pc:spChg chg="mod">
          <ac:chgData name="Nguyen To" userId="b0cae466-2ed2-4ad3-a9eb-decae3dd345b" providerId="ADAL" clId="{5B0DDBF4-E1E2-4913-B1CD-3761B94FCE18}" dt="2023-01-29T08:47:54.915" v="301" actId="20577"/>
          <ac:spMkLst>
            <pc:docMk/>
            <pc:sldMk cId="0" sldId="284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48:01.665" v="302" actId="20577"/>
        <pc:sldMkLst>
          <pc:docMk/>
          <pc:sldMk cId="0" sldId="285"/>
        </pc:sldMkLst>
        <pc:spChg chg="mod">
          <ac:chgData name="Nguyen To" userId="b0cae466-2ed2-4ad3-a9eb-decae3dd345b" providerId="ADAL" clId="{5B0DDBF4-E1E2-4913-B1CD-3761B94FCE18}" dt="2023-01-29T08:48:01.665" v="302" actId="20577"/>
          <ac:spMkLst>
            <pc:docMk/>
            <pc:sldMk cId="0" sldId="285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48:07.233" v="303" actId="20577"/>
        <pc:sldMkLst>
          <pc:docMk/>
          <pc:sldMk cId="0" sldId="286"/>
        </pc:sldMkLst>
        <pc:spChg chg="mod">
          <ac:chgData name="Nguyen To" userId="b0cae466-2ed2-4ad3-a9eb-decae3dd345b" providerId="ADAL" clId="{5B0DDBF4-E1E2-4913-B1CD-3761B94FCE18}" dt="2023-01-29T08:48:07.233" v="303" actId="20577"/>
          <ac:spMkLst>
            <pc:docMk/>
            <pc:sldMk cId="0" sldId="286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8:18:25.117" v="200" actId="20577"/>
        <pc:sldMkLst>
          <pc:docMk/>
          <pc:sldMk cId="0" sldId="287"/>
        </pc:sldMkLst>
        <pc:spChg chg="mod">
          <ac:chgData name="Nguyen To" userId="b0cae466-2ed2-4ad3-a9eb-decae3dd345b" providerId="ADAL" clId="{5B0DDBF4-E1E2-4913-B1CD-3761B94FCE18}" dt="2023-01-29T08:18:25.117" v="200" actId="20577"/>
          <ac:spMkLst>
            <pc:docMk/>
            <pc:sldMk cId="0" sldId="287"/>
            <ac:spMk id="2" creationId="{00000000-0000-0000-0000-000000000000}"/>
          </ac:spMkLst>
        </pc:spChg>
      </pc:sldChg>
      <pc:sldChg chg="modSp mod">
        <pc:chgData name="Nguyen To" userId="b0cae466-2ed2-4ad3-a9eb-decae3dd345b" providerId="ADAL" clId="{5B0DDBF4-E1E2-4913-B1CD-3761B94FCE18}" dt="2023-01-29T05:49:52.688" v="94" actId="1076"/>
        <pc:sldMkLst>
          <pc:docMk/>
          <pc:sldMk cId="0" sldId="296"/>
        </pc:sldMkLst>
        <pc:picChg chg="mod">
          <ac:chgData name="Nguyen To" userId="b0cae466-2ed2-4ad3-a9eb-decae3dd345b" providerId="ADAL" clId="{5B0DDBF4-E1E2-4913-B1CD-3761B94FCE18}" dt="2023-01-29T05:49:52.688" v="94" actId="1076"/>
          <ac:picMkLst>
            <pc:docMk/>
            <pc:sldMk cId="0" sldId="296"/>
            <ac:picMk id="2" creationId="{00000000-0000-0000-0000-000000000000}"/>
          </ac:picMkLst>
        </pc:picChg>
      </pc:sldChg>
      <pc:sldChg chg="addSp delSp modSp mod">
        <pc:chgData name="Nguyen To" userId="b0cae466-2ed2-4ad3-a9eb-decae3dd345b" providerId="ADAL" clId="{5B0DDBF4-E1E2-4913-B1CD-3761B94FCE18}" dt="2023-01-29T05:48:48.164" v="88" actId="20577"/>
        <pc:sldMkLst>
          <pc:docMk/>
          <pc:sldMk cId="0" sldId="297"/>
        </pc:sldMkLst>
        <pc:spChg chg="mod">
          <ac:chgData name="Nguyen To" userId="b0cae466-2ed2-4ad3-a9eb-decae3dd345b" providerId="ADAL" clId="{5B0DDBF4-E1E2-4913-B1CD-3761B94FCE18}" dt="2023-01-29T05:48:48.164" v="88" actId="20577"/>
          <ac:spMkLst>
            <pc:docMk/>
            <pc:sldMk cId="0" sldId="297"/>
            <ac:spMk id="2" creationId="{00000000-0000-0000-0000-000000000000}"/>
          </ac:spMkLst>
        </pc:spChg>
        <pc:spChg chg="add del">
          <ac:chgData name="Nguyen To" userId="b0cae466-2ed2-4ad3-a9eb-decae3dd345b" providerId="ADAL" clId="{5B0DDBF4-E1E2-4913-B1CD-3761B94FCE18}" dt="2023-01-29T05:46:33.489" v="69"/>
          <ac:spMkLst>
            <pc:docMk/>
            <pc:sldMk cId="0" sldId="297"/>
            <ac:spMk id="8" creationId="{191377DC-5482-B3BD-B8AA-89833863BB8B}"/>
          </ac:spMkLst>
        </pc:spChg>
        <pc:spChg chg="add del mod">
          <ac:chgData name="Nguyen To" userId="b0cae466-2ed2-4ad3-a9eb-decae3dd345b" providerId="ADAL" clId="{5B0DDBF4-E1E2-4913-B1CD-3761B94FCE18}" dt="2023-01-29T05:46:47.115" v="75"/>
          <ac:spMkLst>
            <pc:docMk/>
            <pc:sldMk cId="0" sldId="297"/>
            <ac:spMk id="9" creationId="{2B63150E-3969-72C9-18F7-9873EF45936B}"/>
          </ac:spMkLst>
        </pc:spChg>
        <pc:spChg chg="add del mod">
          <ac:chgData name="Nguyen To" userId="b0cae466-2ed2-4ad3-a9eb-decae3dd345b" providerId="ADAL" clId="{5B0DDBF4-E1E2-4913-B1CD-3761B94FCE18}" dt="2023-01-29T05:48:36.180" v="83" actId="478"/>
          <ac:spMkLst>
            <pc:docMk/>
            <pc:sldMk cId="0" sldId="297"/>
            <ac:spMk id="10" creationId="{52B5C117-EA03-5986-8BE7-84D8E6B9C8BF}"/>
          </ac:spMkLst>
        </pc:spChg>
        <pc:picChg chg="del">
          <ac:chgData name="Nguyen To" userId="b0cae466-2ed2-4ad3-a9eb-decae3dd345b" providerId="ADAL" clId="{5B0DDBF4-E1E2-4913-B1CD-3761B94FCE18}" dt="2023-01-29T05:41:16.626" v="65" actId="478"/>
          <ac:picMkLst>
            <pc:docMk/>
            <pc:sldMk cId="0" sldId="297"/>
            <ac:picMk id="4" creationId="{00000000-0000-0000-0000-000000000000}"/>
          </ac:picMkLst>
        </pc:picChg>
        <pc:picChg chg="add mod">
          <ac:chgData name="Nguyen To" userId="b0cae466-2ed2-4ad3-a9eb-decae3dd345b" providerId="ADAL" clId="{5B0DDBF4-E1E2-4913-B1CD-3761B94FCE18}" dt="2023-01-29T05:41:28.329" v="67" actId="1076"/>
          <ac:picMkLst>
            <pc:docMk/>
            <pc:sldMk cId="0" sldId="297"/>
            <ac:picMk id="7" creationId="{676EAEEC-30EB-706E-25F5-7F4A11FE048F}"/>
          </ac:picMkLst>
        </pc:picChg>
      </pc:sldChg>
      <pc:sldChg chg="addSp delSp modSp mod">
        <pc:chgData name="Nguyen To" userId="b0cae466-2ed2-4ad3-a9eb-decae3dd345b" providerId="ADAL" clId="{5B0DDBF4-E1E2-4913-B1CD-3761B94FCE18}" dt="2023-01-29T05:49:36.664" v="93" actId="1076"/>
        <pc:sldMkLst>
          <pc:docMk/>
          <pc:sldMk cId="0" sldId="298"/>
        </pc:sldMkLst>
        <pc:picChg chg="del">
          <ac:chgData name="Nguyen To" userId="b0cae466-2ed2-4ad3-a9eb-decae3dd345b" providerId="ADAL" clId="{5B0DDBF4-E1E2-4913-B1CD-3761B94FCE18}" dt="2023-01-29T05:49:24.875" v="90" actId="478"/>
          <ac:picMkLst>
            <pc:docMk/>
            <pc:sldMk cId="0" sldId="298"/>
            <ac:picMk id="4" creationId="{00000000-0000-0000-0000-000000000000}"/>
          </ac:picMkLst>
        </pc:picChg>
        <pc:picChg chg="add mod">
          <ac:chgData name="Nguyen To" userId="b0cae466-2ed2-4ad3-a9eb-decae3dd345b" providerId="ADAL" clId="{5B0DDBF4-E1E2-4913-B1CD-3761B94FCE18}" dt="2023-01-29T05:49:36.664" v="93" actId="1076"/>
          <ac:picMkLst>
            <pc:docMk/>
            <pc:sldMk cId="0" sldId="298"/>
            <ac:picMk id="7" creationId="{451CDF63-30B1-E8C2-F9E9-58999848C5EB}"/>
          </ac:picMkLst>
        </pc:picChg>
      </pc:sldChg>
      <pc:sldChg chg="addSp delSp modSp new mod">
        <pc:chgData name="Nguyen To" userId="b0cae466-2ed2-4ad3-a9eb-decae3dd345b" providerId="ADAL" clId="{5B0DDBF4-E1E2-4913-B1CD-3761B94FCE18}" dt="2023-01-29T08:25:46.850" v="214" actId="1076"/>
        <pc:sldMkLst>
          <pc:docMk/>
          <pc:sldMk cId="339264627" sldId="302"/>
        </pc:sldMkLst>
        <pc:spChg chg="del">
          <ac:chgData name="Nguyen To" userId="b0cae466-2ed2-4ad3-a9eb-decae3dd345b" providerId="ADAL" clId="{5B0DDBF4-E1E2-4913-B1CD-3761B94FCE18}" dt="2023-01-29T08:24:59.144" v="203" actId="478"/>
          <ac:spMkLst>
            <pc:docMk/>
            <pc:sldMk cId="339264627" sldId="302"/>
            <ac:spMk id="2" creationId="{19A10B2A-5528-79E7-EDAB-55B716E879D8}"/>
          </ac:spMkLst>
        </pc:spChg>
        <pc:spChg chg="del">
          <ac:chgData name="Nguyen To" userId="b0cae466-2ed2-4ad3-a9eb-decae3dd345b" providerId="ADAL" clId="{5B0DDBF4-E1E2-4913-B1CD-3761B94FCE18}" dt="2023-01-29T08:24:57.227" v="202" actId="478"/>
          <ac:spMkLst>
            <pc:docMk/>
            <pc:sldMk cId="339264627" sldId="302"/>
            <ac:spMk id="3" creationId="{FB830456-5D9F-A026-D1BB-C854227A7556}"/>
          </ac:spMkLst>
        </pc:spChg>
        <pc:picChg chg="add mod">
          <ac:chgData name="Nguyen To" userId="b0cae466-2ed2-4ad3-a9eb-decae3dd345b" providerId="ADAL" clId="{5B0DDBF4-E1E2-4913-B1CD-3761B94FCE18}" dt="2023-01-29T08:25:46.850" v="214" actId="1076"/>
          <ac:picMkLst>
            <pc:docMk/>
            <pc:sldMk cId="339264627" sldId="302"/>
            <ac:picMk id="5" creationId="{41328094-F9BF-0436-43F7-07E540DAFB42}"/>
          </ac:picMkLst>
        </pc:picChg>
      </pc:sldChg>
      <pc:sldChg chg="addSp delSp modSp new mod">
        <pc:chgData name="Nguyen To" userId="b0cae466-2ed2-4ad3-a9eb-decae3dd345b" providerId="ADAL" clId="{5B0DDBF4-E1E2-4913-B1CD-3761B94FCE18}" dt="2023-01-29T08:31:07.457" v="221" actId="14100"/>
        <pc:sldMkLst>
          <pc:docMk/>
          <pc:sldMk cId="3247940136" sldId="303"/>
        </pc:sldMkLst>
        <pc:spChg chg="del">
          <ac:chgData name="Nguyen To" userId="b0cae466-2ed2-4ad3-a9eb-decae3dd345b" providerId="ADAL" clId="{5B0DDBF4-E1E2-4913-B1CD-3761B94FCE18}" dt="2023-01-29T08:30:54.832" v="216" actId="478"/>
          <ac:spMkLst>
            <pc:docMk/>
            <pc:sldMk cId="3247940136" sldId="303"/>
            <ac:spMk id="2" creationId="{E5143008-BAA2-E351-57A7-950255A182DB}"/>
          </ac:spMkLst>
        </pc:spChg>
        <pc:spChg chg="del">
          <ac:chgData name="Nguyen To" userId="b0cae466-2ed2-4ad3-a9eb-decae3dd345b" providerId="ADAL" clId="{5B0DDBF4-E1E2-4913-B1CD-3761B94FCE18}" dt="2023-01-29T08:30:56.775" v="217" actId="478"/>
          <ac:spMkLst>
            <pc:docMk/>
            <pc:sldMk cId="3247940136" sldId="303"/>
            <ac:spMk id="3" creationId="{D30EB80A-ED47-5338-0DF1-B678B464981F}"/>
          </ac:spMkLst>
        </pc:spChg>
        <pc:picChg chg="add mod">
          <ac:chgData name="Nguyen To" userId="b0cae466-2ed2-4ad3-a9eb-decae3dd345b" providerId="ADAL" clId="{5B0DDBF4-E1E2-4913-B1CD-3761B94FCE18}" dt="2023-01-29T08:31:07.457" v="221" actId="14100"/>
          <ac:picMkLst>
            <pc:docMk/>
            <pc:sldMk cId="3247940136" sldId="303"/>
            <ac:picMk id="5" creationId="{CA8C8F45-B249-C89F-DDCB-58262FF41717}"/>
          </ac:picMkLst>
        </pc:picChg>
      </pc:sldChg>
      <pc:sldChg chg="addSp delSp modSp new mod">
        <pc:chgData name="Nguyen To" userId="b0cae466-2ed2-4ad3-a9eb-decae3dd345b" providerId="ADAL" clId="{5B0DDBF4-E1E2-4913-B1CD-3761B94FCE18}" dt="2023-01-29T08:39:15.898" v="282" actId="1036"/>
        <pc:sldMkLst>
          <pc:docMk/>
          <pc:sldMk cId="2200504734" sldId="304"/>
        </pc:sldMkLst>
        <pc:spChg chg="del">
          <ac:chgData name="Nguyen To" userId="b0cae466-2ed2-4ad3-a9eb-decae3dd345b" providerId="ADAL" clId="{5B0DDBF4-E1E2-4913-B1CD-3761B94FCE18}" dt="2023-01-29T08:37:55.910" v="240" actId="478"/>
          <ac:spMkLst>
            <pc:docMk/>
            <pc:sldMk cId="2200504734" sldId="304"/>
            <ac:spMk id="2" creationId="{1108C0B5-0536-1E1F-1003-D4B80FF48676}"/>
          </ac:spMkLst>
        </pc:spChg>
        <pc:spChg chg="del">
          <ac:chgData name="Nguyen To" userId="b0cae466-2ed2-4ad3-a9eb-decae3dd345b" providerId="ADAL" clId="{5B0DDBF4-E1E2-4913-B1CD-3761B94FCE18}" dt="2023-01-29T08:37:57.746" v="241" actId="478"/>
          <ac:spMkLst>
            <pc:docMk/>
            <pc:sldMk cId="2200504734" sldId="304"/>
            <ac:spMk id="3" creationId="{7A14163F-4DF3-3BCF-A4EA-E1CC8F5B7C2D}"/>
          </ac:spMkLst>
        </pc:spChg>
        <pc:spChg chg="add mod">
          <ac:chgData name="Nguyen To" userId="b0cae466-2ed2-4ad3-a9eb-decae3dd345b" providerId="ADAL" clId="{5B0DDBF4-E1E2-4913-B1CD-3761B94FCE18}" dt="2023-01-29T08:39:15.898" v="282" actId="1036"/>
          <ac:spMkLst>
            <pc:docMk/>
            <pc:sldMk cId="2200504734" sldId="304"/>
            <ac:spMk id="6" creationId="{3CEF981E-1B9B-BF45-2C65-F2891FFCFA93}"/>
          </ac:spMkLst>
        </pc:spChg>
        <pc:picChg chg="add mod">
          <ac:chgData name="Nguyen To" userId="b0cae466-2ed2-4ad3-a9eb-decae3dd345b" providerId="ADAL" clId="{5B0DDBF4-E1E2-4913-B1CD-3761B94FCE18}" dt="2023-01-29T08:38:16.632" v="246" actId="1076"/>
          <ac:picMkLst>
            <pc:docMk/>
            <pc:sldMk cId="2200504734" sldId="304"/>
            <ac:picMk id="5" creationId="{A00225DB-9D67-820A-4D5D-D8E5E6A47BF6}"/>
          </ac:picMkLst>
        </pc:picChg>
      </pc:sldChg>
      <pc:sldChg chg="addSp delSp modSp new del mod">
        <pc:chgData name="Nguyen To" userId="b0cae466-2ed2-4ad3-a9eb-decae3dd345b" providerId="ADAL" clId="{5B0DDBF4-E1E2-4913-B1CD-3761B94FCE18}" dt="2023-01-29T08:37:47.060" v="237" actId="680"/>
        <pc:sldMkLst>
          <pc:docMk/>
          <pc:sldMk cId="2791660613" sldId="304"/>
        </pc:sldMkLst>
        <pc:spChg chg="add del">
          <ac:chgData name="Nguyen To" userId="b0cae466-2ed2-4ad3-a9eb-decae3dd345b" providerId="ADAL" clId="{5B0DDBF4-E1E2-4913-B1CD-3761B94FCE18}" dt="2023-01-29T08:37:46.614" v="236" actId="478"/>
          <ac:spMkLst>
            <pc:docMk/>
            <pc:sldMk cId="2791660613" sldId="304"/>
            <ac:spMk id="2" creationId="{7F1EFC11-7CF1-148C-74F9-B0CDDDA3EDB7}"/>
          </ac:spMkLst>
        </pc:spChg>
        <pc:spChg chg="add del">
          <ac:chgData name="Nguyen To" userId="b0cae466-2ed2-4ad3-a9eb-decae3dd345b" providerId="ADAL" clId="{5B0DDBF4-E1E2-4913-B1CD-3761B94FCE18}" dt="2023-01-29T08:37:45.901" v="235" actId="478"/>
          <ac:spMkLst>
            <pc:docMk/>
            <pc:sldMk cId="2791660613" sldId="304"/>
            <ac:spMk id="3" creationId="{321B4CB5-AF88-A548-4130-68B323C3731C}"/>
          </ac:spMkLst>
        </pc:spChg>
        <pc:picChg chg="add del mod">
          <ac:chgData name="Nguyen To" userId="b0cae466-2ed2-4ad3-a9eb-decae3dd345b" providerId="ADAL" clId="{5B0DDBF4-E1E2-4913-B1CD-3761B94FCE18}" dt="2023-01-29T08:37:45.418" v="234" actId="22"/>
          <ac:picMkLst>
            <pc:docMk/>
            <pc:sldMk cId="2791660613" sldId="304"/>
            <ac:picMk id="5" creationId="{863EFC59-BF2D-F502-C30D-4015EAB3DDF1}"/>
          </ac:picMkLst>
        </pc:picChg>
      </pc:sldChg>
      <pc:sldChg chg="addSp delSp modSp new mod">
        <pc:chgData name="Nguyen To" userId="b0cae466-2ed2-4ad3-a9eb-decae3dd345b" providerId="ADAL" clId="{5B0DDBF4-E1E2-4913-B1CD-3761B94FCE18}" dt="2023-01-29T08:45:20.286" v="291" actId="14100"/>
        <pc:sldMkLst>
          <pc:docMk/>
          <pc:sldMk cId="1196993132" sldId="305"/>
        </pc:sldMkLst>
        <pc:spChg chg="del">
          <ac:chgData name="Nguyen To" userId="b0cae466-2ed2-4ad3-a9eb-decae3dd345b" providerId="ADAL" clId="{5B0DDBF4-E1E2-4913-B1CD-3761B94FCE18}" dt="2023-01-29T08:45:02.128" v="285" actId="478"/>
          <ac:spMkLst>
            <pc:docMk/>
            <pc:sldMk cId="1196993132" sldId="305"/>
            <ac:spMk id="2" creationId="{2AB15B64-885D-FCAF-E14E-7BBC01066786}"/>
          </ac:spMkLst>
        </pc:spChg>
        <pc:spChg chg="del">
          <ac:chgData name="Nguyen To" userId="b0cae466-2ed2-4ad3-a9eb-decae3dd345b" providerId="ADAL" clId="{5B0DDBF4-E1E2-4913-B1CD-3761B94FCE18}" dt="2023-01-29T08:45:03.820" v="286" actId="478"/>
          <ac:spMkLst>
            <pc:docMk/>
            <pc:sldMk cId="1196993132" sldId="305"/>
            <ac:spMk id="3" creationId="{70BC5268-5C1A-529F-F78A-E91FC4EE9384}"/>
          </ac:spMkLst>
        </pc:spChg>
        <pc:picChg chg="add mod">
          <ac:chgData name="Nguyen To" userId="b0cae466-2ed2-4ad3-a9eb-decae3dd345b" providerId="ADAL" clId="{5B0DDBF4-E1E2-4913-B1CD-3761B94FCE18}" dt="2023-01-29T08:45:20.286" v="291" actId="14100"/>
          <ac:picMkLst>
            <pc:docMk/>
            <pc:sldMk cId="1196993132" sldId="305"/>
            <ac:picMk id="5" creationId="{8A1DAC7E-1D84-3F4D-21A3-9AFBAFA25367}"/>
          </ac:picMkLst>
        </pc:picChg>
      </pc:sldChg>
      <pc:sldChg chg="addSp delSp modSp new mod">
        <pc:chgData name="Nguyen To" userId="b0cae466-2ed2-4ad3-a9eb-decae3dd345b" providerId="ADAL" clId="{5B0DDBF4-E1E2-4913-B1CD-3761B94FCE18}" dt="2023-01-29T08:46:23.197" v="299" actId="14100"/>
        <pc:sldMkLst>
          <pc:docMk/>
          <pc:sldMk cId="4278955780" sldId="306"/>
        </pc:sldMkLst>
        <pc:spChg chg="del">
          <ac:chgData name="Nguyen To" userId="b0cae466-2ed2-4ad3-a9eb-decae3dd345b" providerId="ADAL" clId="{5B0DDBF4-E1E2-4913-B1CD-3761B94FCE18}" dt="2023-01-29T08:46:01.771" v="295" actId="478"/>
          <ac:spMkLst>
            <pc:docMk/>
            <pc:sldMk cId="4278955780" sldId="306"/>
            <ac:spMk id="2" creationId="{3F3F0E68-ED28-E7B5-099F-BB4FE0D68E2B}"/>
          </ac:spMkLst>
        </pc:spChg>
        <pc:spChg chg="del">
          <ac:chgData name="Nguyen To" userId="b0cae466-2ed2-4ad3-a9eb-decae3dd345b" providerId="ADAL" clId="{5B0DDBF4-E1E2-4913-B1CD-3761B94FCE18}" dt="2023-01-29T08:45:59.330" v="294" actId="478"/>
          <ac:spMkLst>
            <pc:docMk/>
            <pc:sldMk cId="4278955780" sldId="306"/>
            <ac:spMk id="3" creationId="{EBF785AC-4CE1-533F-4629-57192B53FD24}"/>
          </ac:spMkLst>
        </pc:spChg>
        <pc:picChg chg="add mod">
          <ac:chgData name="Nguyen To" userId="b0cae466-2ed2-4ad3-a9eb-decae3dd345b" providerId="ADAL" clId="{5B0DDBF4-E1E2-4913-B1CD-3761B94FCE18}" dt="2023-01-29T08:46:23.197" v="299" actId="14100"/>
          <ac:picMkLst>
            <pc:docMk/>
            <pc:sldMk cId="4278955780" sldId="306"/>
            <ac:picMk id="5" creationId="{BC95FD15-D7B1-7F76-CE90-CCF77F9EC9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9312" y="420369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2390774"/>
            <a:ext cx="10493375" cy="1884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guyenNgocNguyen/IBM_DataScience_Capstone/blob/main/spacex_5_eda_dataviz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ToNguyenNgocNguyen/IBM_DataScience_Capstone/blob/main/spacex_4_eda_sql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guyenNgocNguyen/IBM_DataScience_Capstone/blob/main/spacex_6_launch_s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guyenNgocNguyen/IBM_DataScience_Capstone/blob/main/spacex_7_dash_app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ToNguyenNgocNguyen/IBM_DataScience_Capstone/blob/main/spacex_8_Machine_Learning_Predic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guyenNgocNguyen/IBM_DataScience_Capsto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guyenNgocNguyen/IBM_DataScience_Capston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7" Type="http://schemas.openxmlformats.org/officeDocument/2006/relationships/hyperlink" Target="https://github.com/ToNguyenNgocNguyen/IBM_DataScience_Capstone/blob/main/spacex_1_collection_api.ipynb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spacexdata.com/v4/cores/" TargetMode="External"/><Relationship Id="rId5" Type="http://schemas.openxmlformats.org/officeDocument/2006/relationships/hyperlink" Target="https://api.spacexdata.com/v4/payloads/" TargetMode="External"/><Relationship Id="rId4" Type="http://schemas.openxmlformats.org/officeDocument/2006/relationships/hyperlink" Target="https://api.spacexdata.com/v4/launchpad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guyenNgocNguyen/IBM_DataScience_Capstone/blob/main/spacex_2_webscraping.ipynb" TargetMode="External"/><Relationship Id="rId2" Type="http://schemas.openxmlformats.org/officeDocument/2006/relationships/hyperlink" Target="https://en.wikipedia.org/wiki/List_of_Falcon%5C_9%5C_and_Falcon_Heavy_launches?utm_medium=Exinfluencer&amp;utm_source=Exinfluencer&amp;utm_content=000026UJ&amp;utm_term=10006555&amp;utm_id=NA-SkillsNetwork-Channel-SkillsNetworkCoursesIBMDS0321ENSkillsNetwork26802033-2021-01-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ToNguyenNgocNguyen/IBM_DataScience_Capstone/blob/main/spacex_3_wrangling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6" y="4589081"/>
            <a:ext cx="2537143" cy="55188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To Nguyen Ngoc  Nguyen       </a:t>
            </a:r>
            <a:r>
              <a:rPr lang="en-US" spc="65" dirty="0">
                <a:solidFill>
                  <a:srgbClr val="E7E6E6"/>
                </a:solidFill>
                <a:latin typeface="Microsoft Sans Serif"/>
                <a:cs typeface="Microsoft Sans Serif"/>
              </a:rPr>
              <a:t>29</a:t>
            </a:r>
            <a:r>
              <a:rPr sz="1800" spc="65" dirty="0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sz="1800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-65" dirty="0">
                <a:solidFill>
                  <a:srgbClr val="E7E6E6"/>
                </a:solidFill>
                <a:latin typeface="Microsoft Sans Serif"/>
                <a:cs typeface="Microsoft Sans Serif"/>
              </a:rPr>
              <a:t>January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13623"/>
            <a:ext cx="9548495" cy="43266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 algn="just">
              <a:lnSpc>
                <a:spcPts val="2490"/>
              </a:lnSpc>
              <a:spcBef>
                <a:spcPts val="125"/>
              </a:spcBef>
              <a:buFont typeface="Arial"/>
              <a:buChar char="•"/>
              <a:tabLst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Here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perform</a:t>
            </a:r>
            <a:r>
              <a:rPr sz="2150" spc="2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Exploratory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Analysis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using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Matplotlib</a:t>
            </a:r>
            <a:r>
              <a:rPr sz="2150" spc="14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visualization</a:t>
            </a:r>
            <a:endParaRPr sz="2150" dirty="0">
              <a:latin typeface="Calibri"/>
              <a:cs typeface="Calibri"/>
            </a:endParaRPr>
          </a:p>
          <a:p>
            <a:pPr marL="241300" algn="just">
              <a:lnSpc>
                <a:spcPts val="2490"/>
              </a:lnSpc>
            </a:pPr>
            <a:r>
              <a:rPr sz="2150" dirty="0">
                <a:latin typeface="Calibri"/>
                <a:cs typeface="Calibri"/>
              </a:rPr>
              <a:t>techniques</a:t>
            </a:r>
            <a:r>
              <a:rPr sz="2150" spc="13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Feature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Engineering</a:t>
            </a:r>
            <a:r>
              <a:rPr sz="2150" spc="1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using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Pandas.</a:t>
            </a:r>
            <a:endParaRPr sz="2150" dirty="0">
              <a:latin typeface="Calibri"/>
              <a:cs typeface="Calibri"/>
            </a:endParaRPr>
          </a:p>
          <a:p>
            <a:pPr marL="241300" marR="299085" indent="-229235" algn="just">
              <a:lnSpc>
                <a:spcPct val="9170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Specifically,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relationships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between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Flight</a:t>
            </a:r>
            <a:r>
              <a:rPr sz="2150" spc="-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number,</a:t>
            </a:r>
            <a:r>
              <a:rPr sz="2150" spc="1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Launch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site,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Payload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mass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orbit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type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were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investigated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using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variety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graphs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types,</a:t>
            </a:r>
            <a:r>
              <a:rPr sz="2150" spc="1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such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as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scatter </a:t>
            </a:r>
            <a:r>
              <a:rPr sz="2150" dirty="0">
                <a:latin typeface="Calibri"/>
                <a:cs typeface="Calibri"/>
              </a:rPr>
              <a:t>plots,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bar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graphs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line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graphs.</a:t>
            </a:r>
            <a:endParaRPr sz="2150" dirty="0">
              <a:latin typeface="Calibri"/>
              <a:cs typeface="Calibri"/>
            </a:endParaRPr>
          </a:p>
          <a:p>
            <a:pPr marL="241300" marR="355600" indent="-229235" algn="just">
              <a:lnSpc>
                <a:spcPts val="2400"/>
              </a:lnSpc>
              <a:spcBef>
                <a:spcPts val="1030"/>
              </a:spcBef>
              <a:buFont typeface="Arial"/>
              <a:buChar char="•"/>
              <a:tabLst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All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visualizations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were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color-coded</a:t>
            </a:r>
            <a:r>
              <a:rPr sz="2150" spc="1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by</a:t>
            </a:r>
            <a:r>
              <a:rPr sz="2150" spc="114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"class"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so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effects</a:t>
            </a:r>
            <a:r>
              <a:rPr sz="2150" spc="17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5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variables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and </a:t>
            </a:r>
            <a:r>
              <a:rPr sz="2150" dirty="0">
                <a:latin typeface="Calibri"/>
                <a:cs typeface="Calibri"/>
              </a:rPr>
              <a:t>their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relationships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launch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outcome</a:t>
            </a:r>
            <a:r>
              <a:rPr sz="2150" spc="1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were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visible.</a:t>
            </a:r>
            <a:endParaRPr sz="2150" dirty="0">
              <a:latin typeface="Calibri"/>
              <a:cs typeface="Calibri"/>
            </a:endParaRPr>
          </a:p>
          <a:p>
            <a:pPr marL="241300" marR="53975" indent="-229235">
              <a:lnSpc>
                <a:spcPct val="917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The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features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were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engineered</a:t>
            </a:r>
            <a:r>
              <a:rPr sz="2150" spc="229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using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one-hot-encoding</a:t>
            </a:r>
            <a:r>
              <a:rPr sz="2150" spc="27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(which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turns </a:t>
            </a:r>
            <a:r>
              <a:rPr sz="2150" spc="-10" dirty="0">
                <a:latin typeface="Calibri"/>
                <a:cs typeface="Calibri"/>
              </a:rPr>
              <a:t>categorical </a:t>
            </a:r>
            <a:r>
              <a:rPr sz="2150" dirty="0">
                <a:latin typeface="Calibri"/>
                <a:cs typeface="Calibri"/>
              </a:rPr>
              <a:t>data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into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numeric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data,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suitable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1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classification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algorithms)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then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all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data </a:t>
            </a:r>
            <a:r>
              <a:rPr sz="2150" dirty="0">
                <a:latin typeface="Calibri"/>
                <a:cs typeface="Calibri"/>
              </a:rPr>
              <a:t>was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cast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float64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type.</a:t>
            </a:r>
            <a:endParaRPr sz="2150" dirty="0">
              <a:latin typeface="Calibri"/>
              <a:cs typeface="Calibri"/>
            </a:endParaRPr>
          </a:p>
          <a:p>
            <a:pPr marL="241300" marR="5080" indent="-229235">
              <a:lnSpc>
                <a:spcPct val="101899"/>
              </a:lnSpc>
              <a:spcBef>
                <a:spcPts val="1430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1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https://github.com/ToNguyenNgocNguyen/IBM_DataScience_Capstone/blob/main/spacex_5_eda_dataviz.ipynb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5" dirty="0"/>
              <a:t>EDA</a:t>
            </a:r>
            <a:r>
              <a:rPr spc="-25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45" dirty="0"/>
              <a:t>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" y="1507363"/>
            <a:ext cx="11586210" cy="462306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1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https://github.com/ToNguyenNgocNguyen/IBM_DataScience_Capstone/blob/main/spacex_4_eda_sql.ipynb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5" dirty="0"/>
              <a:t>EDA</a:t>
            </a:r>
            <a:r>
              <a:rPr spc="70" dirty="0"/>
              <a:t> </a:t>
            </a:r>
            <a:r>
              <a:rPr dirty="0"/>
              <a:t>with</a:t>
            </a:r>
            <a:r>
              <a:rPr spc="75" dirty="0"/>
              <a:t> </a:t>
            </a:r>
            <a:r>
              <a:rPr spc="-350" dirty="0"/>
              <a:t>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C3EB8-570D-8304-5A9E-D3CCDDA35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9" y="2345145"/>
            <a:ext cx="10470787" cy="30177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03510" cy="391094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70865" indent="-229235">
              <a:lnSpc>
                <a:spcPct val="101899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locations.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MarkerCluster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drawn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two.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users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avoid,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roads,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towns/cities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27940" indent="-229235">
              <a:lnSpc>
                <a:spcPct val="101899"/>
              </a:lnSpc>
              <a:spcBef>
                <a:spcPts val="142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1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https://github.com/ToNguyenNgocNguyen/IBM_DataScience_Capstone/blob/main/spacex_6_launch_site.ipynb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dirty="0"/>
              <a:t>an</a:t>
            </a:r>
            <a:r>
              <a:rPr spc="-65" dirty="0"/>
              <a:t> </a:t>
            </a:r>
            <a:r>
              <a:rPr spc="-40" dirty="0"/>
              <a:t>Interactive</a:t>
            </a:r>
            <a:r>
              <a:rPr spc="30" dirty="0"/>
              <a:t> </a:t>
            </a:r>
            <a:r>
              <a:rPr spc="-10" dirty="0"/>
              <a:t>Map</a:t>
            </a:r>
            <a:r>
              <a:rPr spc="-4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spc="-25" dirty="0"/>
              <a:t>Folium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42198"/>
            <a:ext cx="9565005" cy="38119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marR="448945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created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users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investigate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(good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bad).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290195" indent="-229235">
              <a:lnSpc>
                <a:spcPct val="100000"/>
              </a:lnSpc>
              <a:spcBef>
                <a:spcPts val="143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selectable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menu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control.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1173480" indent="-229235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either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bad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0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varied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30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https://github.com/ToNguyenNgocNguyen/IBM_DataScience_Capstone/blob/main/spacex_7_dash_app.py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45" dirty="0"/>
              <a:t>Dashboard</a:t>
            </a:r>
            <a:r>
              <a:rPr spc="8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Plotly</a:t>
            </a:r>
            <a:r>
              <a:rPr spc="30" dirty="0"/>
              <a:t> </a:t>
            </a:r>
            <a:r>
              <a:rPr spc="-105" dirty="0"/>
              <a:t>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42198"/>
            <a:ext cx="443611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2633662"/>
            <a:ext cx="2558415" cy="160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machines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K-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312" y="4379277"/>
            <a:ext cx="4636135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https://github.com/ToNguyenNgocNguyen/IBM_DataScience_Capstone/blob/main/spacex_8_Machine_Learning_Prediction.ipynb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75" dirty="0"/>
              <a:t> </a:t>
            </a:r>
            <a:r>
              <a:rPr spc="-80" dirty="0"/>
              <a:t>Analysis</a:t>
            </a:r>
            <a:r>
              <a:rPr spc="-60" dirty="0"/>
              <a:t> </a:t>
            </a:r>
            <a:r>
              <a:rPr spc="-100" dirty="0"/>
              <a:t>(Classification)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104251" y="1370075"/>
            <a:ext cx="1555750" cy="536575"/>
            <a:chOff x="8104251" y="1370075"/>
            <a:chExt cx="1555750" cy="536575"/>
          </a:xfrm>
        </p:grpSpPr>
        <p:sp>
          <p:nvSpPr>
            <p:cNvPr id="8" name="object 8"/>
            <p:cNvSpPr/>
            <p:nvPr/>
          </p:nvSpPr>
          <p:spPr>
            <a:xfrm>
              <a:off x="8110601" y="137642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471424"/>
                  </a:lnTo>
                  <a:lnTo>
                    <a:pt x="4103" y="491835"/>
                  </a:lnTo>
                  <a:lnTo>
                    <a:pt x="15303" y="508508"/>
                  </a:lnTo>
                  <a:lnTo>
                    <a:pt x="31932" y="519751"/>
                  </a:lnTo>
                  <a:lnTo>
                    <a:pt x="52324" y="523875"/>
                  </a:lnTo>
                  <a:lnTo>
                    <a:pt x="1490599" y="523875"/>
                  </a:lnTo>
                  <a:lnTo>
                    <a:pt x="1511010" y="519751"/>
                  </a:lnTo>
                  <a:lnTo>
                    <a:pt x="1527682" y="508508"/>
                  </a:lnTo>
                  <a:lnTo>
                    <a:pt x="1538926" y="491835"/>
                  </a:lnTo>
                  <a:lnTo>
                    <a:pt x="1543050" y="471424"/>
                  </a:lnTo>
                  <a:lnTo>
                    <a:pt x="1543050" y="52324"/>
                  </a:lnTo>
                  <a:lnTo>
                    <a:pt x="1538926" y="31932"/>
                  </a:lnTo>
                  <a:lnTo>
                    <a:pt x="1527682" y="15303"/>
                  </a:lnTo>
                  <a:lnTo>
                    <a:pt x="1511010" y="4103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10601" y="137642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03"/>
                  </a:lnTo>
                  <a:lnTo>
                    <a:pt x="1527682" y="15303"/>
                  </a:lnTo>
                  <a:lnTo>
                    <a:pt x="1538926" y="31932"/>
                  </a:lnTo>
                  <a:lnTo>
                    <a:pt x="1543050" y="52324"/>
                  </a:lnTo>
                  <a:lnTo>
                    <a:pt x="1543050" y="471424"/>
                  </a:lnTo>
                  <a:lnTo>
                    <a:pt x="1538926" y="491835"/>
                  </a:lnTo>
                  <a:lnTo>
                    <a:pt x="1527682" y="508508"/>
                  </a:lnTo>
                  <a:lnTo>
                    <a:pt x="1511010" y="519751"/>
                  </a:lnTo>
                  <a:lnTo>
                    <a:pt x="1490599" y="523875"/>
                  </a:lnTo>
                  <a:lnTo>
                    <a:pt x="52324" y="523875"/>
                  </a:lnTo>
                  <a:lnTo>
                    <a:pt x="31932" y="519751"/>
                  </a:lnTo>
                  <a:lnTo>
                    <a:pt x="15303" y="508508"/>
                  </a:lnTo>
                  <a:lnTo>
                    <a:pt x="4103" y="491835"/>
                  </a:lnTo>
                  <a:lnTo>
                    <a:pt x="0" y="471424"/>
                  </a:lnTo>
                  <a:lnTo>
                    <a:pt x="0" y="523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36634" y="1540573"/>
            <a:ext cx="489584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Scale</a:t>
            </a:r>
            <a:r>
              <a:rPr sz="900" b="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04251" y="1924050"/>
            <a:ext cx="1555750" cy="763905"/>
            <a:chOff x="8104251" y="1924050"/>
            <a:chExt cx="1555750" cy="7639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1924050"/>
              <a:ext cx="238125" cy="2000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10601" y="215747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471424"/>
                  </a:lnTo>
                  <a:lnTo>
                    <a:pt x="4103" y="491835"/>
                  </a:lnTo>
                  <a:lnTo>
                    <a:pt x="15303" y="508508"/>
                  </a:lnTo>
                  <a:lnTo>
                    <a:pt x="31932" y="519751"/>
                  </a:lnTo>
                  <a:lnTo>
                    <a:pt x="52324" y="523875"/>
                  </a:lnTo>
                  <a:lnTo>
                    <a:pt x="1490599" y="523875"/>
                  </a:lnTo>
                  <a:lnTo>
                    <a:pt x="1511010" y="519751"/>
                  </a:lnTo>
                  <a:lnTo>
                    <a:pt x="1527682" y="508508"/>
                  </a:lnTo>
                  <a:lnTo>
                    <a:pt x="1538926" y="491835"/>
                  </a:lnTo>
                  <a:lnTo>
                    <a:pt x="1543050" y="471424"/>
                  </a:lnTo>
                  <a:lnTo>
                    <a:pt x="1543050" y="52324"/>
                  </a:lnTo>
                  <a:lnTo>
                    <a:pt x="1538926" y="31932"/>
                  </a:lnTo>
                  <a:lnTo>
                    <a:pt x="1527682" y="15303"/>
                  </a:lnTo>
                  <a:lnTo>
                    <a:pt x="1511010" y="4103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10601" y="215747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03"/>
                  </a:lnTo>
                  <a:lnTo>
                    <a:pt x="1527682" y="15303"/>
                  </a:lnTo>
                  <a:lnTo>
                    <a:pt x="1538926" y="31932"/>
                  </a:lnTo>
                  <a:lnTo>
                    <a:pt x="1543050" y="52324"/>
                  </a:lnTo>
                  <a:lnTo>
                    <a:pt x="1543050" y="471424"/>
                  </a:lnTo>
                  <a:lnTo>
                    <a:pt x="1538926" y="491835"/>
                  </a:lnTo>
                  <a:lnTo>
                    <a:pt x="1527682" y="508508"/>
                  </a:lnTo>
                  <a:lnTo>
                    <a:pt x="1511010" y="519751"/>
                  </a:lnTo>
                  <a:lnTo>
                    <a:pt x="1490599" y="523875"/>
                  </a:lnTo>
                  <a:lnTo>
                    <a:pt x="52324" y="523875"/>
                  </a:lnTo>
                  <a:lnTo>
                    <a:pt x="31932" y="519751"/>
                  </a:lnTo>
                  <a:lnTo>
                    <a:pt x="15303" y="508508"/>
                  </a:lnTo>
                  <a:lnTo>
                    <a:pt x="4103" y="491835"/>
                  </a:lnTo>
                  <a:lnTo>
                    <a:pt x="0" y="471424"/>
                  </a:lnTo>
                  <a:lnTo>
                    <a:pt x="0" y="523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60131" y="2259266"/>
            <a:ext cx="144272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030"/>
              </a:lnSpc>
              <a:spcBef>
                <a:spcPts val="1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Split</a:t>
            </a:r>
            <a:r>
              <a:rPr sz="9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r>
              <a:rPr sz="9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into training</a:t>
            </a:r>
            <a:r>
              <a:rPr sz="900" b="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900" b="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test</a:t>
            </a:r>
            <a:endParaRPr sz="900">
              <a:latin typeface="Calibri Light"/>
              <a:cs typeface="Calibri Light"/>
            </a:endParaRPr>
          </a:p>
          <a:p>
            <a:pPr marL="9525" algn="ctr">
              <a:lnSpc>
                <a:spcPts val="1030"/>
              </a:lnSpc>
            </a:pP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04251" y="2705100"/>
            <a:ext cx="1555750" cy="763905"/>
            <a:chOff x="8104251" y="2705100"/>
            <a:chExt cx="1555750" cy="76390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2705100"/>
              <a:ext cx="238125" cy="2000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10601" y="293852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471424"/>
                  </a:lnTo>
                  <a:lnTo>
                    <a:pt x="4103" y="491835"/>
                  </a:lnTo>
                  <a:lnTo>
                    <a:pt x="15303" y="508508"/>
                  </a:lnTo>
                  <a:lnTo>
                    <a:pt x="31932" y="519751"/>
                  </a:lnTo>
                  <a:lnTo>
                    <a:pt x="52324" y="523875"/>
                  </a:lnTo>
                  <a:lnTo>
                    <a:pt x="1490599" y="523875"/>
                  </a:lnTo>
                  <a:lnTo>
                    <a:pt x="1511010" y="519751"/>
                  </a:lnTo>
                  <a:lnTo>
                    <a:pt x="1527682" y="508508"/>
                  </a:lnTo>
                  <a:lnTo>
                    <a:pt x="1538926" y="491835"/>
                  </a:lnTo>
                  <a:lnTo>
                    <a:pt x="1543050" y="471424"/>
                  </a:lnTo>
                  <a:lnTo>
                    <a:pt x="1543050" y="52324"/>
                  </a:lnTo>
                  <a:lnTo>
                    <a:pt x="1538926" y="31932"/>
                  </a:lnTo>
                  <a:lnTo>
                    <a:pt x="1527682" y="15303"/>
                  </a:lnTo>
                  <a:lnTo>
                    <a:pt x="1511010" y="4103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10601" y="293852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03"/>
                  </a:lnTo>
                  <a:lnTo>
                    <a:pt x="1527682" y="15303"/>
                  </a:lnTo>
                  <a:lnTo>
                    <a:pt x="1538926" y="31932"/>
                  </a:lnTo>
                  <a:lnTo>
                    <a:pt x="1543050" y="52324"/>
                  </a:lnTo>
                  <a:lnTo>
                    <a:pt x="1543050" y="471424"/>
                  </a:lnTo>
                  <a:lnTo>
                    <a:pt x="1538926" y="491835"/>
                  </a:lnTo>
                  <a:lnTo>
                    <a:pt x="1527682" y="508508"/>
                  </a:lnTo>
                  <a:lnTo>
                    <a:pt x="1511010" y="519751"/>
                  </a:lnTo>
                  <a:lnTo>
                    <a:pt x="1490599" y="523875"/>
                  </a:lnTo>
                  <a:lnTo>
                    <a:pt x="52324" y="523875"/>
                  </a:lnTo>
                  <a:lnTo>
                    <a:pt x="31932" y="519751"/>
                  </a:lnTo>
                  <a:lnTo>
                    <a:pt x="15303" y="508508"/>
                  </a:lnTo>
                  <a:lnTo>
                    <a:pt x="4103" y="491835"/>
                  </a:lnTo>
                  <a:lnTo>
                    <a:pt x="0" y="471424"/>
                  </a:lnTo>
                  <a:lnTo>
                    <a:pt x="0" y="523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245856" y="3041078"/>
            <a:ext cx="128079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030"/>
              </a:lnSpc>
              <a:spcBef>
                <a:spcPts val="1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Create</a:t>
            </a:r>
            <a:r>
              <a:rPr sz="900" b="0" spc="1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classification</a:t>
            </a: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 model</a:t>
            </a:r>
            <a:endParaRPr sz="900">
              <a:latin typeface="Calibri Light"/>
              <a:cs typeface="Calibri Light"/>
            </a:endParaRPr>
          </a:p>
          <a:p>
            <a:pPr marL="2540" algn="ctr">
              <a:lnSpc>
                <a:spcPts val="1030"/>
              </a:lnSpc>
            </a:pP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object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04251" y="3486150"/>
            <a:ext cx="1555750" cy="763905"/>
            <a:chOff x="8104251" y="3486150"/>
            <a:chExt cx="1555750" cy="76390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3486150"/>
              <a:ext cx="238125" cy="2000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10601" y="371957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471424"/>
                  </a:lnTo>
                  <a:lnTo>
                    <a:pt x="4103" y="491835"/>
                  </a:lnTo>
                  <a:lnTo>
                    <a:pt x="15303" y="508507"/>
                  </a:lnTo>
                  <a:lnTo>
                    <a:pt x="31932" y="519751"/>
                  </a:lnTo>
                  <a:lnTo>
                    <a:pt x="52324" y="523875"/>
                  </a:lnTo>
                  <a:lnTo>
                    <a:pt x="1490599" y="523875"/>
                  </a:lnTo>
                  <a:lnTo>
                    <a:pt x="1511010" y="519751"/>
                  </a:lnTo>
                  <a:lnTo>
                    <a:pt x="1527682" y="508508"/>
                  </a:lnTo>
                  <a:lnTo>
                    <a:pt x="1538926" y="491835"/>
                  </a:lnTo>
                  <a:lnTo>
                    <a:pt x="1543050" y="471424"/>
                  </a:lnTo>
                  <a:lnTo>
                    <a:pt x="1543050" y="52324"/>
                  </a:lnTo>
                  <a:lnTo>
                    <a:pt x="1538926" y="31932"/>
                  </a:lnTo>
                  <a:lnTo>
                    <a:pt x="1527682" y="15303"/>
                  </a:lnTo>
                  <a:lnTo>
                    <a:pt x="1511010" y="4103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10601" y="371957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03"/>
                  </a:lnTo>
                  <a:lnTo>
                    <a:pt x="1527682" y="15303"/>
                  </a:lnTo>
                  <a:lnTo>
                    <a:pt x="1538926" y="31932"/>
                  </a:lnTo>
                  <a:lnTo>
                    <a:pt x="1543050" y="52324"/>
                  </a:lnTo>
                  <a:lnTo>
                    <a:pt x="1543050" y="471424"/>
                  </a:lnTo>
                  <a:lnTo>
                    <a:pt x="1538926" y="491835"/>
                  </a:lnTo>
                  <a:lnTo>
                    <a:pt x="1527682" y="508508"/>
                  </a:lnTo>
                  <a:lnTo>
                    <a:pt x="1511010" y="519751"/>
                  </a:lnTo>
                  <a:lnTo>
                    <a:pt x="1490599" y="523875"/>
                  </a:lnTo>
                  <a:lnTo>
                    <a:pt x="52324" y="523875"/>
                  </a:lnTo>
                  <a:lnTo>
                    <a:pt x="31932" y="519751"/>
                  </a:lnTo>
                  <a:lnTo>
                    <a:pt x="15303" y="508507"/>
                  </a:lnTo>
                  <a:lnTo>
                    <a:pt x="4103" y="491835"/>
                  </a:lnTo>
                  <a:lnTo>
                    <a:pt x="0" y="471424"/>
                  </a:lnTo>
                  <a:lnTo>
                    <a:pt x="0" y="523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55381" y="3885628"/>
            <a:ext cx="12547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Create</a:t>
            </a:r>
            <a:r>
              <a:rPr sz="900" b="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900" b="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GridSearch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 object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104251" y="4267200"/>
            <a:ext cx="1555750" cy="763905"/>
            <a:chOff x="8104251" y="4267200"/>
            <a:chExt cx="1555750" cy="76390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4267200"/>
              <a:ext cx="238125" cy="2000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110601" y="450062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471424"/>
                  </a:lnTo>
                  <a:lnTo>
                    <a:pt x="4103" y="491835"/>
                  </a:lnTo>
                  <a:lnTo>
                    <a:pt x="15303" y="508507"/>
                  </a:lnTo>
                  <a:lnTo>
                    <a:pt x="31932" y="519751"/>
                  </a:lnTo>
                  <a:lnTo>
                    <a:pt x="52324" y="523875"/>
                  </a:lnTo>
                  <a:lnTo>
                    <a:pt x="1490599" y="523875"/>
                  </a:lnTo>
                  <a:lnTo>
                    <a:pt x="1511010" y="519751"/>
                  </a:lnTo>
                  <a:lnTo>
                    <a:pt x="1527682" y="508508"/>
                  </a:lnTo>
                  <a:lnTo>
                    <a:pt x="1538926" y="491835"/>
                  </a:lnTo>
                  <a:lnTo>
                    <a:pt x="1543050" y="471424"/>
                  </a:lnTo>
                  <a:lnTo>
                    <a:pt x="1543050" y="52324"/>
                  </a:lnTo>
                  <a:lnTo>
                    <a:pt x="1538926" y="31932"/>
                  </a:lnTo>
                  <a:lnTo>
                    <a:pt x="1527682" y="15303"/>
                  </a:lnTo>
                  <a:lnTo>
                    <a:pt x="1511010" y="4103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10601" y="450062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03"/>
                  </a:lnTo>
                  <a:lnTo>
                    <a:pt x="1527682" y="15303"/>
                  </a:lnTo>
                  <a:lnTo>
                    <a:pt x="1538926" y="31932"/>
                  </a:lnTo>
                  <a:lnTo>
                    <a:pt x="1543050" y="52324"/>
                  </a:lnTo>
                  <a:lnTo>
                    <a:pt x="1543050" y="471424"/>
                  </a:lnTo>
                  <a:lnTo>
                    <a:pt x="1538926" y="491835"/>
                  </a:lnTo>
                  <a:lnTo>
                    <a:pt x="1527682" y="508508"/>
                  </a:lnTo>
                  <a:lnTo>
                    <a:pt x="1511010" y="519751"/>
                  </a:lnTo>
                  <a:lnTo>
                    <a:pt x="1490599" y="523875"/>
                  </a:lnTo>
                  <a:lnTo>
                    <a:pt x="52324" y="523875"/>
                  </a:lnTo>
                  <a:lnTo>
                    <a:pt x="31932" y="519751"/>
                  </a:lnTo>
                  <a:lnTo>
                    <a:pt x="15303" y="508507"/>
                  </a:lnTo>
                  <a:lnTo>
                    <a:pt x="4103" y="491835"/>
                  </a:lnTo>
                  <a:lnTo>
                    <a:pt x="0" y="471424"/>
                  </a:lnTo>
                  <a:lnTo>
                    <a:pt x="0" y="523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150479" y="4542154"/>
            <a:ext cx="1477010" cy="4108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2225" marR="5080" indent="-10160">
              <a:lnSpc>
                <a:spcPct val="90400"/>
              </a:lnSpc>
              <a:spcBef>
                <a:spcPts val="2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Use</a:t>
            </a:r>
            <a:r>
              <a:rPr sz="9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900" b="0" spc="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GridSearch</a:t>
            </a:r>
            <a:r>
              <a:rPr sz="900" b="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object</a:t>
            </a:r>
            <a:r>
              <a:rPr sz="900" b="0" spc="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900" b="0" spc="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25" dirty="0">
                <a:solidFill>
                  <a:srgbClr val="FFFFFF"/>
                </a:solidFill>
                <a:latin typeface="Calibri Light"/>
                <a:cs typeface="Calibri Light"/>
              </a:rPr>
              <a:t>fit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 the</a:t>
            </a:r>
            <a:r>
              <a:rPr sz="9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r>
              <a:rPr sz="9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900" b="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training</a:t>
            </a:r>
            <a:r>
              <a:rPr sz="9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 and</a:t>
            </a: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tune</a:t>
            </a:r>
            <a:r>
              <a:rPr sz="9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900" b="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hyperparameters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104251" y="5048250"/>
            <a:ext cx="1555750" cy="763905"/>
            <a:chOff x="8104251" y="5048250"/>
            <a:chExt cx="1555750" cy="76390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5048250"/>
              <a:ext cx="238125" cy="20002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10601" y="528167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03"/>
                  </a:lnTo>
                  <a:lnTo>
                    <a:pt x="15303" y="15303"/>
                  </a:lnTo>
                  <a:lnTo>
                    <a:pt x="4103" y="31932"/>
                  </a:lnTo>
                  <a:lnTo>
                    <a:pt x="0" y="52324"/>
                  </a:lnTo>
                  <a:lnTo>
                    <a:pt x="0" y="471424"/>
                  </a:lnTo>
                  <a:lnTo>
                    <a:pt x="4103" y="491814"/>
                  </a:lnTo>
                  <a:lnTo>
                    <a:pt x="15303" y="508466"/>
                  </a:lnTo>
                  <a:lnTo>
                    <a:pt x="31932" y="519694"/>
                  </a:lnTo>
                  <a:lnTo>
                    <a:pt x="52324" y="523811"/>
                  </a:lnTo>
                  <a:lnTo>
                    <a:pt x="1490599" y="523811"/>
                  </a:lnTo>
                  <a:lnTo>
                    <a:pt x="1511010" y="519694"/>
                  </a:lnTo>
                  <a:lnTo>
                    <a:pt x="1527682" y="508466"/>
                  </a:lnTo>
                  <a:lnTo>
                    <a:pt x="1538926" y="491814"/>
                  </a:lnTo>
                  <a:lnTo>
                    <a:pt x="1543050" y="471424"/>
                  </a:lnTo>
                  <a:lnTo>
                    <a:pt x="1543050" y="52324"/>
                  </a:lnTo>
                  <a:lnTo>
                    <a:pt x="1538926" y="31932"/>
                  </a:lnTo>
                  <a:lnTo>
                    <a:pt x="1527682" y="15303"/>
                  </a:lnTo>
                  <a:lnTo>
                    <a:pt x="1511010" y="4103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10601" y="5281675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24"/>
                  </a:moveTo>
                  <a:lnTo>
                    <a:pt x="4103" y="31932"/>
                  </a:lnTo>
                  <a:lnTo>
                    <a:pt x="15303" y="15303"/>
                  </a:lnTo>
                  <a:lnTo>
                    <a:pt x="31932" y="4103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03"/>
                  </a:lnTo>
                  <a:lnTo>
                    <a:pt x="1527682" y="15303"/>
                  </a:lnTo>
                  <a:lnTo>
                    <a:pt x="1538926" y="31932"/>
                  </a:lnTo>
                  <a:lnTo>
                    <a:pt x="1543050" y="52324"/>
                  </a:lnTo>
                  <a:lnTo>
                    <a:pt x="1543050" y="471424"/>
                  </a:lnTo>
                  <a:lnTo>
                    <a:pt x="1538926" y="491814"/>
                  </a:lnTo>
                  <a:lnTo>
                    <a:pt x="1527682" y="508466"/>
                  </a:lnTo>
                  <a:lnTo>
                    <a:pt x="1511010" y="519694"/>
                  </a:lnTo>
                  <a:lnTo>
                    <a:pt x="1490599" y="523811"/>
                  </a:lnTo>
                  <a:lnTo>
                    <a:pt x="52324" y="523811"/>
                  </a:lnTo>
                  <a:lnTo>
                    <a:pt x="31932" y="519694"/>
                  </a:lnTo>
                  <a:lnTo>
                    <a:pt x="15303" y="508466"/>
                  </a:lnTo>
                  <a:lnTo>
                    <a:pt x="4103" y="491814"/>
                  </a:lnTo>
                  <a:lnTo>
                    <a:pt x="0" y="471424"/>
                  </a:lnTo>
                  <a:lnTo>
                    <a:pt x="0" y="523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198231" y="5323840"/>
            <a:ext cx="1368425" cy="4108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905" algn="ctr">
              <a:lnSpc>
                <a:spcPct val="90400"/>
              </a:lnSpc>
              <a:spcBef>
                <a:spcPts val="2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Find</a:t>
            </a:r>
            <a:r>
              <a:rPr sz="9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an</a:t>
            </a:r>
            <a:r>
              <a:rPr sz="9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accuracy</a:t>
            </a:r>
            <a:r>
              <a:rPr sz="9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score</a:t>
            </a:r>
            <a:r>
              <a:rPr sz="900" b="0" spc="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2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 comparing</a:t>
            </a:r>
            <a:r>
              <a:rPr sz="9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r>
              <a:rPr sz="900" b="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predictions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 to the</a:t>
            </a:r>
            <a:r>
              <a:rPr sz="900" b="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test</a:t>
            </a:r>
            <a:r>
              <a:rPr sz="9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4251" y="5829300"/>
            <a:ext cx="1555750" cy="763905"/>
            <a:chOff x="8104251" y="5829300"/>
            <a:chExt cx="1555750" cy="76390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0" y="5829300"/>
              <a:ext cx="238125" cy="1905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110601" y="6062662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1490599" y="0"/>
                  </a:moveTo>
                  <a:lnTo>
                    <a:pt x="52324" y="0"/>
                  </a:lnTo>
                  <a:lnTo>
                    <a:pt x="31932" y="4117"/>
                  </a:lnTo>
                  <a:lnTo>
                    <a:pt x="15303" y="15344"/>
                  </a:lnTo>
                  <a:lnTo>
                    <a:pt x="4103" y="31996"/>
                  </a:lnTo>
                  <a:lnTo>
                    <a:pt x="0" y="52387"/>
                  </a:lnTo>
                  <a:lnTo>
                    <a:pt x="0" y="471487"/>
                  </a:lnTo>
                  <a:lnTo>
                    <a:pt x="4103" y="491878"/>
                  </a:lnTo>
                  <a:lnTo>
                    <a:pt x="15303" y="508530"/>
                  </a:lnTo>
                  <a:lnTo>
                    <a:pt x="31932" y="519757"/>
                  </a:lnTo>
                  <a:lnTo>
                    <a:pt x="52324" y="523875"/>
                  </a:lnTo>
                  <a:lnTo>
                    <a:pt x="1490599" y="523875"/>
                  </a:lnTo>
                  <a:lnTo>
                    <a:pt x="1511010" y="519757"/>
                  </a:lnTo>
                  <a:lnTo>
                    <a:pt x="1527682" y="508530"/>
                  </a:lnTo>
                  <a:lnTo>
                    <a:pt x="1538926" y="491878"/>
                  </a:lnTo>
                  <a:lnTo>
                    <a:pt x="1543050" y="471487"/>
                  </a:lnTo>
                  <a:lnTo>
                    <a:pt x="1543050" y="52387"/>
                  </a:lnTo>
                  <a:lnTo>
                    <a:pt x="1538926" y="31996"/>
                  </a:lnTo>
                  <a:lnTo>
                    <a:pt x="1527682" y="15344"/>
                  </a:lnTo>
                  <a:lnTo>
                    <a:pt x="1511010" y="4117"/>
                  </a:lnTo>
                  <a:lnTo>
                    <a:pt x="14905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10601" y="6062662"/>
              <a:ext cx="1543050" cy="523875"/>
            </a:xfrm>
            <a:custGeom>
              <a:avLst/>
              <a:gdLst/>
              <a:ahLst/>
              <a:cxnLst/>
              <a:rect l="l" t="t" r="r" b="b"/>
              <a:pathLst>
                <a:path w="1543050" h="523875">
                  <a:moveTo>
                    <a:pt x="0" y="52387"/>
                  </a:moveTo>
                  <a:lnTo>
                    <a:pt x="4103" y="31996"/>
                  </a:lnTo>
                  <a:lnTo>
                    <a:pt x="15303" y="15344"/>
                  </a:lnTo>
                  <a:lnTo>
                    <a:pt x="31932" y="4117"/>
                  </a:lnTo>
                  <a:lnTo>
                    <a:pt x="52324" y="0"/>
                  </a:lnTo>
                  <a:lnTo>
                    <a:pt x="1490599" y="0"/>
                  </a:lnTo>
                  <a:lnTo>
                    <a:pt x="1511010" y="4117"/>
                  </a:lnTo>
                  <a:lnTo>
                    <a:pt x="1527682" y="15344"/>
                  </a:lnTo>
                  <a:lnTo>
                    <a:pt x="1538926" y="31996"/>
                  </a:lnTo>
                  <a:lnTo>
                    <a:pt x="1543050" y="52387"/>
                  </a:lnTo>
                  <a:lnTo>
                    <a:pt x="1543050" y="471487"/>
                  </a:lnTo>
                  <a:lnTo>
                    <a:pt x="1538926" y="491878"/>
                  </a:lnTo>
                  <a:lnTo>
                    <a:pt x="1527682" y="508530"/>
                  </a:lnTo>
                  <a:lnTo>
                    <a:pt x="1511010" y="519757"/>
                  </a:lnTo>
                  <a:lnTo>
                    <a:pt x="1490599" y="523875"/>
                  </a:lnTo>
                  <a:lnTo>
                    <a:pt x="52324" y="523875"/>
                  </a:lnTo>
                  <a:lnTo>
                    <a:pt x="31932" y="519757"/>
                  </a:lnTo>
                  <a:lnTo>
                    <a:pt x="15303" y="508530"/>
                  </a:lnTo>
                  <a:lnTo>
                    <a:pt x="4103" y="491878"/>
                  </a:lnTo>
                  <a:lnTo>
                    <a:pt x="0" y="471487"/>
                  </a:lnTo>
                  <a:lnTo>
                    <a:pt x="0" y="523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217281" y="6231254"/>
            <a:ext cx="1330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Compute</a:t>
            </a:r>
            <a:r>
              <a:rPr sz="900" b="0" spc="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900" b="0" spc="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confusion</a:t>
            </a:r>
            <a:r>
              <a:rPr sz="9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matrix</a:t>
            </a:r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562" y="2017077"/>
            <a:ext cx="3013710" cy="362521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41300" marR="5080" indent="-228600">
              <a:lnSpc>
                <a:spcPct val="79800"/>
              </a:lnSpc>
              <a:spcBef>
                <a:spcPts val="6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vs.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(blue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1950"/>
              </a:lnSpc>
            </a:pPr>
            <a:r>
              <a:rPr sz="20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bad,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orange </a:t>
            </a:r>
            <a:r>
              <a:rPr sz="20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good)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241300" marR="90805" indent="-228600">
              <a:lnSpc>
                <a:spcPct val="8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CCAFS...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VAFB... and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(probably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reliability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might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14" dirty="0"/>
              <a:t> </a:t>
            </a:r>
            <a:r>
              <a:rPr spc="-40" dirty="0"/>
              <a:t>Number</a:t>
            </a:r>
            <a:r>
              <a:rPr spc="-120" dirty="0"/>
              <a:t> </a:t>
            </a:r>
            <a:r>
              <a:rPr spc="-50" dirty="0"/>
              <a:t>vs.</a:t>
            </a:r>
            <a:r>
              <a:rPr spc="-75" dirty="0"/>
              <a:t> </a:t>
            </a:r>
            <a:r>
              <a:rPr spc="-90" dirty="0"/>
              <a:t>Launch</a:t>
            </a:r>
            <a:r>
              <a:rPr spc="-60" dirty="0"/>
              <a:t>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2209800"/>
            <a:ext cx="8105775" cy="3819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17</a:t>
            </a:fld>
            <a:endParaRPr spc="6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39048"/>
            <a:ext cx="2787015" cy="41459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153670" indent="-229235" algn="just">
              <a:lnSpc>
                <a:spcPct val="82900"/>
              </a:lnSpc>
              <a:spcBef>
                <a:spcPts val="505"/>
              </a:spcBef>
              <a:buFont typeface="Arial"/>
              <a:buChar char="•"/>
              <a:tabLst>
                <a:tab pos="241935" algn="l"/>
              </a:tabLst>
            </a:pP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Calibri"/>
                <a:cs typeface="Calibri"/>
              </a:rPr>
              <a:t>colored </a:t>
            </a:r>
            <a:r>
              <a:rPr sz="18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1850" spc="1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292929"/>
                </a:solidFill>
                <a:latin typeface="Calibri"/>
                <a:cs typeface="Calibri"/>
              </a:rPr>
              <a:t>(blue</a:t>
            </a:r>
            <a:r>
              <a:rPr sz="18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Calibri"/>
                <a:cs typeface="Calibri"/>
              </a:rPr>
              <a:t>=</a:t>
            </a:r>
            <a:endParaRPr sz="1850">
              <a:latin typeface="Calibri"/>
              <a:cs typeface="Calibri"/>
            </a:endParaRPr>
          </a:p>
          <a:p>
            <a:pPr marL="241300">
              <a:lnSpc>
                <a:spcPts val="1805"/>
              </a:lnSpc>
            </a:pPr>
            <a:r>
              <a:rPr sz="1850" dirty="0">
                <a:solidFill>
                  <a:srgbClr val="292929"/>
                </a:solidFill>
                <a:latin typeface="Calibri"/>
                <a:cs typeface="Calibri"/>
              </a:rPr>
              <a:t>bad,</a:t>
            </a:r>
            <a:r>
              <a:rPr sz="18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292929"/>
                </a:solidFill>
                <a:latin typeface="Calibri"/>
                <a:cs typeface="Calibri"/>
              </a:rPr>
              <a:t>orange</a:t>
            </a:r>
            <a:r>
              <a:rPr sz="18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292929"/>
                </a:solidFill>
                <a:latin typeface="Calibri"/>
                <a:cs typeface="Calibri"/>
              </a:rPr>
              <a:t>=</a:t>
            </a:r>
            <a:r>
              <a:rPr sz="185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Calibri"/>
                <a:cs typeface="Calibri"/>
              </a:rPr>
              <a:t>good)</a:t>
            </a:r>
            <a:endParaRPr sz="1850">
              <a:latin typeface="Calibri"/>
              <a:cs typeface="Calibri"/>
            </a:endParaRPr>
          </a:p>
          <a:p>
            <a:pPr marL="241300" marR="509270" indent="-229235">
              <a:lnSpc>
                <a:spcPts val="1880"/>
              </a:lnSpc>
              <a:spcBef>
                <a:spcPts val="135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VAFB...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8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had many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flights.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ts val="2050"/>
              </a:lnSpc>
              <a:spcBef>
                <a:spcPts val="9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1850">
              <a:latin typeface="Microsoft Sans Serif"/>
              <a:cs typeface="Microsoft Sans Serif"/>
            </a:endParaRPr>
          </a:p>
          <a:p>
            <a:pPr marL="241300" marR="323215">
              <a:lnSpc>
                <a:spcPts val="1800"/>
              </a:lnSpc>
              <a:spcBef>
                <a:spcPts val="240"/>
              </a:spcBef>
            </a:pP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payloads</a:t>
            </a:r>
            <a:r>
              <a:rPr sz="18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more</a:t>
            </a:r>
            <a:endParaRPr sz="1850">
              <a:latin typeface="Microsoft Sans Serif"/>
              <a:cs typeface="Microsoft Sans Serif"/>
            </a:endParaRPr>
          </a:p>
          <a:p>
            <a:pPr marL="241300">
              <a:lnSpc>
                <a:spcPts val="1645"/>
              </a:lnSpc>
            </a:pP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(possibly</a:t>
            </a:r>
            <a:endParaRPr sz="1850">
              <a:latin typeface="Microsoft Sans Serif"/>
              <a:cs typeface="Microsoft Sans Serif"/>
            </a:endParaRPr>
          </a:p>
          <a:p>
            <a:pPr marL="241300" marR="5080">
              <a:lnSpc>
                <a:spcPct val="81900"/>
              </a:lnSpc>
              <a:spcBef>
                <a:spcPts val="229"/>
              </a:spcBef>
            </a:pP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</a:t>
            </a:r>
            <a:r>
              <a:rPr sz="18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8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engineers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knew</a:t>
            </a:r>
            <a:r>
              <a:rPr sz="18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reliability</a:t>
            </a:r>
            <a:r>
              <a:rPr sz="18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safer).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Payload</a:t>
            </a:r>
            <a:r>
              <a:rPr spc="-150" dirty="0"/>
              <a:t> </a:t>
            </a:r>
            <a:r>
              <a:rPr spc="-50" dirty="0"/>
              <a:t>vs.</a:t>
            </a:r>
            <a:r>
              <a:rPr spc="-160" dirty="0"/>
              <a:t> </a:t>
            </a:r>
            <a:r>
              <a:rPr spc="-85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1925" y="2266950"/>
            <a:ext cx="8115300" cy="3819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108517"/>
            <a:ext cx="3727450" cy="27228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6985" indent="-229235">
              <a:lnSpc>
                <a:spcPct val="101899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2150">
              <a:latin typeface="Microsoft Sans Serif"/>
              <a:cs typeface="Microsoft Sans Serif"/>
            </a:endParaRPr>
          </a:p>
          <a:p>
            <a:pPr marL="241300" marR="69215" indent="-229235">
              <a:lnSpc>
                <a:spcPct val="101899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(GEO,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HEO)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Note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SSO</a:t>
            </a:r>
            <a:r>
              <a:rPr sz="21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=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SO</a:t>
            </a:r>
            <a:r>
              <a:rPr sz="21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so</a:t>
            </a:r>
            <a:r>
              <a:rPr sz="21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actually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orbit</a:t>
            </a:r>
            <a:r>
              <a:rPr sz="2150" spc="1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isn't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100%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 dirty="0"/>
              <a:t>Success</a:t>
            </a:r>
            <a:r>
              <a:rPr spc="95" dirty="0"/>
              <a:t> </a:t>
            </a:r>
            <a:r>
              <a:rPr spc="-120" dirty="0"/>
              <a:t>Rate</a:t>
            </a:r>
            <a:r>
              <a:rPr spc="40" dirty="0"/>
              <a:t> </a:t>
            </a:r>
            <a:r>
              <a:rPr spc="-50" dirty="0"/>
              <a:t>vs.</a:t>
            </a:r>
            <a:r>
              <a:rPr spc="55" dirty="0"/>
              <a:t> </a:t>
            </a:r>
            <a:r>
              <a:rPr dirty="0"/>
              <a:t>Orbit</a:t>
            </a:r>
            <a:r>
              <a:rPr spc="15" dirty="0"/>
              <a:t>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075" y="1781175"/>
            <a:ext cx="5905500" cy="4448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225DB-9D67-820A-4D5D-D8E5E6A4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"/>
            <a:ext cx="12192000" cy="6854307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CEF981E-1B9B-BF45-2C65-F2891FFCFA93}"/>
              </a:ext>
            </a:extLst>
          </p:cNvPr>
          <p:cNvSpPr txBox="1"/>
          <p:nvPr/>
        </p:nvSpPr>
        <p:spPr>
          <a:xfrm>
            <a:off x="1307465" y="6029980"/>
            <a:ext cx="8522335" cy="52322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500"/>
              </a:spcBef>
              <a:tabLst>
                <a:tab pos="241300" algn="l"/>
                <a:tab pos="241935" algn="l"/>
              </a:tabLst>
            </a:pPr>
            <a:r>
              <a:rPr lang="en-US" sz="2150" dirty="0">
                <a:solidFill>
                  <a:srgbClr val="006FC0"/>
                </a:solidFill>
                <a:latin typeface="Calibri"/>
                <a:cs typeface="Calibri"/>
                <a:hlinkClick r:id="rId3"/>
              </a:rPr>
              <a:t>https://github.com/ToNguyenNgocNguyen/IBM_DataScience_Capstone</a:t>
            </a:r>
            <a:endParaRPr lang="en-US" sz="21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50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6198"/>
            <a:ext cx="3496945" cy="28848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661670" indent="-229235">
              <a:lnSpc>
                <a:spcPct val="101899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number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2150">
              <a:latin typeface="Microsoft Sans Serif"/>
              <a:cs typeface="Microsoft Sans Serif"/>
            </a:endParaRPr>
          </a:p>
          <a:p>
            <a:pPr marL="241300" marR="141605">
              <a:lnSpc>
                <a:spcPts val="2630"/>
              </a:lnSpc>
              <a:spcBef>
                <a:spcPts val="95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colored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15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outcome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(blue =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bad,</a:t>
            </a:r>
            <a:r>
              <a:rPr sz="21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orange</a:t>
            </a:r>
            <a:r>
              <a:rPr sz="2150" spc="1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= </a:t>
            </a:r>
            <a:r>
              <a:rPr sz="2150" spc="-20" dirty="0">
                <a:solidFill>
                  <a:srgbClr val="292929"/>
                </a:solidFill>
                <a:latin typeface="Calibri"/>
                <a:cs typeface="Calibri"/>
              </a:rPr>
              <a:t>good)</a:t>
            </a:r>
            <a:endParaRPr sz="2150">
              <a:latin typeface="Calibri"/>
              <a:cs typeface="Calibri"/>
            </a:endParaRPr>
          </a:p>
          <a:p>
            <a:pPr marL="241300" marR="5080" indent="-229235">
              <a:lnSpc>
                <a:spcPct val="102800"/>
              </a:lnSpc>
              <a:spcBef>
                <a:spcPts val="131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tended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across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 increased.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5" dirty="0"/>
              <a:t> </a:t>
            </a:r>
            <a:r>
              <a:rPr spc="-40" dirty="0"/>
              <a:t>Number</a:t>
            </a:r>
            <a:r>
              <a:rPr spc="-20" dirty="0"/>
              <a:t> </a:t>
            </a:r>
            <a:r>
              <a:rPr spc="-50" dirty="0"/>
              <a:t>vs.</a:t>
            </a:r>
            <a:r>
              <a:rPr spc="35" dirty="0"/>
              <a:t> </a:t>
            </a:r>
            <a:r>
              <a:rPr dirty="0"/>
              <a:t>Orbit</a:t>
            </a:r>
            <a:r>
              <a:rPr spc="-2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925" y="2066925"/>
            <a:ext cx="7353300" cy="34480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20</a:t>
            </a:fld>
            <a:endParaRPr spc="6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74227"/>
            <a:ext cx="3695700" cy="3740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marR="182245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colored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(blue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=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bad,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orange</a:t>
            </a:r>
            <a:r>
              <a:rPr sz="20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=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good)</a:t>
            </a:r>
            <a:endParaRPr sz="2000">
              <a:latin typeface="Calibri"/>
              <a:cs typeface="Calibri"/>
            </a:endParaRPr>
          </a:p>
          <a:p>
            <a:pPr marL="241300" marR="508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any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orbit.</a:t>
            </a:r>
            <a:endParaRPr sz="2000">
              <a:latin typeface="Microsoft Sans Serif"/>
              <a:cs typeface="Microsoft Sans Serif"/>
            </a:endParaRPr>
          </a:p>
          <a:p>
            <a:pPr marL="241300" marR="386080" indent="-229235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appears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consistently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(note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actually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isn't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Payload</a:t>
            </a:r>
            <a:r>
              <a:rPr spc="-30" dirty="0"/>
              <a:t> </a:t>
            </a:r>
            <a:r>
              <a:rPr spc="-50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-25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900" y="2209800"/>
            <a:ext cx="6924675" cy="3248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5880"/>
            <a:ext cx="3578225" cy="2723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2899"/>
              </a:lnSpc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has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been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steadily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 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dip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30" dirty="0"/>
              <a:t> </a:t>
            </a:r>
            <a:r>
              <a:rPr spc="-254" dirty="0"/>
              <a:t>Success</a:t>
            </a:r>
            <a:r>
              <a:rPr spc="125" dirty="0"/>
              <a:t> </a:t>
            </a:r>
            <a:r>
              <a:rPr spc="-95" dirty="0"/>
              <a:t>Yearly</a:t>
            </a:r>
            <a:r>
              <a:rPr spc="-65" dirty="0"/>
              <a:t> </a:t>
            </a:r>
            <a:r>
              <a:rPr spc="-4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7850" y="1952625"/>
            <a:ext cx="5686425" cy="38766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42198"/>
            <a:ext cx="6121400" cy="118981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The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names</a:t>
            </a:r>
            <a:r>
              <a:rPr sz="2150" spc="1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 launch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sites</a:t>
            </a:r>
            <a:endParaRPr sz="2150" dirty="0">
              <a:latin typeface="Calibri"/>
              <a:cs typeface="Calibri"/>
            </a:endParaRPr>
          </a:p>
          <a:p>
            <a:pPr marL="241300" marR="5080" indent="-229235">
              <a:lnSpc>
                <a:spcPct val="101899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SELECT</a:t>
            </a:r>
            <a:r>
              <a:rPr sz="2150" spc="1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DISTINCT</a:t>
            </a:r>
            <a:r>
              <a:rPr sz="2150" spc="1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selects</a:t>
            </a:r>
            <a:r>
              <a:rPr sz="2150" spc="1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unique</a:t>
            </a:r>
            <a:r>
              <a:rPr sz="2150" spc="1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values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from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the </a:t>
            </a:r>
            <a:r>
              <a:rPr sz="2150" dirty="0">
                <a:latin typeface="Calibri"/>
                <a:cs typeface="Calibri"/>
              </a:rPr>
              <a:t>specified</a:t>
            </a:r>
            <a:r>
              <a:rPr sz="2150" spc="13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column.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25" dirty="0"/>
              <a:t> </a:t>
            </a:r>
            <a:r>
              <a:rPr spc="-85" dirty="0"/>
              <a:t>Launch</a:t>
            </a:r>
            <a:r>
              <a:rPr spc="45" dirty="0"/>
              <a:t> </a:t>
            </a:r>
            <a:r>
              <a:rPr spc="-45" dirty="0"/>
              <a:t>Site</a:t>
            </a:r>
            <a:r>
              <a:rPr spc="-114" dirty="0"/>
              <a:t> </a:t>
            </a:r>
            <a:r>
              <a:rPr spc="-175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8675" y="1828800"/>
            <a:ext cx="2781300" cy="37528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23</a:t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1DAC7E-1D84-3F4D-21A3-9AFBAFA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3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5FD15-D7B1-7F76-CE90-CCF77F9E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5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454515" cy="87075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v1.1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last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AVG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5" dirty="0"/>
              <a:t> </a:t>
            </a:r>
            <a:r>
              <a:rPr spc="-80" dirty="0"/>
              <a:t>Payload</a:t>
            </a:r>
            <a:r>
              <a:rPr spc="35" dirty="0"/>
              <a:t> </a:t>
            </a:r>
            <a:r>
              <a:rPr spc="-175" dirty="0"/>
              <a:t>Mass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0" y="4000500"/>
            <a:ext cx="2743200" cy="819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42198"/>
            <a:ext cx="9398000" cy="15158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SQLLite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substr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command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correctly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MIN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command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one.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70" dirty="0"/>
              <a:t> </a:t>
            </a:r>
            <a:r>
              <a:rPr spc="-140" dirty="0"/>
              <a:t>Successful</a:t>
            </a:r>
            <a:r>
              <a:rPr dirty="0"/>
              <a:t> </a:t>
            </a:r>
            <a:r>
              <a:rPr spc="-45" dirty="0"/>
              <a:t>Ground</a:t>
            </a:r>
            <a:r>
              <a:rPr spc="-160" dirty="0"/>
              <a:t> </a:t>
            </a:r>
            <a:r>
              <a:rPr spc="-10" dirty="0"/>
              <a:t>Landing</a:t>
            </a:r>
            <a:r>
              <a:rPr spc="-160" dirty="0"/>
              <a:t> </a:t>
            </a:r>
            <a:r>
              <a:rPr spc="-20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2975" y="4657725"/>
            <a:ext cx="1771650" cy="114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487535" cy="1522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 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736600" indent="-229235">
              <a:lnSpc>
                <a:spcPct val="101899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command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useful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75" dirty="0"/>
              <a:t> </a:t>
            </a:r>
            <a:r>
              <a:rPr sz="2450" dirty="0"/>
              <a:t>Drone</a:t>
            </a:r>
            <a:r>
              <a:rPr sz="2450" spc="-25" dirty="0"/>
              <a:t> </a:t>
            </a:r>
            <a:r>
              <a:rPr sz="2450" spc="-10" dirty="0"/>
              <a:t>Ship</a:t>
            </a:r>
            <a:r>
              <a:rPr sz="2450" spc="-85" dirty="0"/>
              <a:t> </a:t>
            </a:r>
            <a:r>
              <a:rPr sz="2450" dirty="0"/>
              <a:t>Landing</a:t>
            </a:r>
            <a:r>
              <a:rPr sz="2450" spc="-85" dirty="0"/>
              <a:t> </a:t>
            </a:r>
            <a:r>
              <a:rPr sz="2450" dirty="0"/>
              <a:t>with</a:t>
            </a:r>
            <a:r>
              <a:rPr sz="2450" spc="-20" dirty="0"/>
              <a:t> </a:t>
            </a:r>
            <a:r>
              <a:rPr sz="2450" spc="-50" dirty="0"/>
              <a:t>Payload</a:t>
            </a:r>
            <a:r>
              <a:rPr sz="2450" spc="35" dirty="0"/>
              <a:t> </a:t>
            </a:r>
            <a:r>
              <a:rPr sz="2450" spc="-10" dirty="0"/>
              <a:t>between</a:t>
            </a:r>
            <a:r>
              <a:rPr sz="2450" spc="-80" dirty="0"/>
              <a:t> </a:t>
            </a:r>
            <a:r>
              <a:rPr sz="2450" spc="120" dirty="0"/>
              <a:t>4000</a:t>
            </a:r>
            <a:r>
              <a:rPr sz="2450" spc="-45" dirty="0"/>
              <a:t> </a:t>
            </a:r>
            <a:r>
              <a:rPr sz="2450" dirty="0"/>
              <a:t>and</a:t>
            </a:r>
            <a:r>
              <a:rPr sz="2450" spc="-25" dirty="0"/>
              <a:t> </a:t>
            </a:r>
            <a:r>
              <a:rPr sz="2450" spc="105" dirty="0"/>
              <a:t>6000</a:t>
            </a:r>
            <a:endParaRPr sz="2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7700" y="4314825"/>
            <a:ext cx="1743075" cy="2143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412605" cy="6686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142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COUNT(*)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count,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aggregates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dirty="0"/>
              <a:t>Total</a:t>
            </a:r>
            <a:r>
              <a:rPr sz="3050" spc="-60" dirty="0"/>
              <a:t> </a:t>
            </a:r>
            <a:r>
              <a:rPr sz="3050" spc="-35" dirty="0"/>
              <a:t>Number</a:t>
            </a:r>
            <a:r>
              <a:rPr sz="3050" spc="-60" dirty="0"/>
              <a:t> </a:t>
            </a:r>
            <a:r>
              <a:rPr sz="3050" dirty="0"/>
              <a:t>of</a:t>
            </a:r>
            <a:r>
              <a:rPr sz="3050" spc="-85" dirty="0"/>
              <a:t> </a:t>
            </a:r>
            <a:r>
              <a:rPr sz="3050" spc="-110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60" dirty="0"/>
              <a:t> </a:t>
            </a:r>
            <a:r>
              <a:rPr sz="3050" spc="-35" dirty="0"/>
              <a:t>Failure</a:t>
            </a:r>
            <a:r>
              <a:rPr sz="3050" spc="-25" dirty="0"/>
              <a:t> Mission</a:t>
            </a:r>
            <a:r>
              <a:rPr sz="3050" spc="-45" dirty="0"/>
              <a:t> Outcomes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5" y="3790950"/>
            <a:ext cx="4905375" cy="2438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701863"/>
            <a:ext cx="9534525" cy="4735848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0665" marR="30480" indent="-228600" algn="just">
              <a:lnSpc>
                <a:spcPts val="24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investigate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affected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lang="en-US"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example,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design,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payload,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method.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8600" algn="just">
              <a:lnSpc>
                <a:spcPts val="2490"/>
              </a:lnSpc>
              <a:spcBef>
                <a:spcPts val="113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150" dirty="0">
              <a:latin typeface="Microsoft Sans Serif"/>
              <a:cs typeface="Microsoft Sans Serif"/>
            </a:endParaRPr>
          </a:p>
          <a:p>
            <a:pPr marL="240665" marR="262255" algn="just">
              <a:lnSpc>
                <a:spcPct val="91700"/>
              </a:lnSpc>
              <a:spcBef>
                <a:spcPts val="125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Wikipedia.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desired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extracted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(including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mapping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dashboards).</a:t>
            </a:r>
            <a:endParaRPr sz="2150" dirty="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922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(logistic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machines,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trees,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k-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nearest-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neighbors)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trained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(and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tuned)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accurate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predictor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accurate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predictor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1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https://github.com/ToNguyenNgocNguyen/IBM_DataScience_Capstone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2101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6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7597140" cy="13435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142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across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[using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MAX()]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becomes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70" dirty="0"/>
              <a:t> </a:t>
            </a:r>
            <a:r>
              <a:rPr spc="-55" dirty="0"/>
              <a:t>Carried</a:t>
            </a:r>
            <a:r>
              <a:rPr spc="-190" dirty="0"/>
              <a:t> </a:t>
            </a:r>
            <a:r>
              <a:rPr spc="-95" dirty="0"/>
              <a:t>Maximum</a:t>
            </a:r>
            <a:r>
              <a:rPr spc="-65" dirty="0"/>
              <a:t> </a:t>
            </a:r>
            <a:r>
              <a:rPr spc="-9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3025" y="1828800"/>
            <a:ext cx="1295400" cy="411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507855" cy="691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SQLLite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handling.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5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working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85" dirty="0"/>
              <a:t> </a:t>
            </a:r>
            <a:r>
              <a:rPr spc="-90" dirty="0"/>
              <a:t>Launch</a:t>
            </a:r>
            <a:r>
              <a:rPr spc="35" dirty="0"/>
              <a:t> </a:t>
            </a:r>
            <a:r>
              <a:rPr spc="-13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225" y="4752975"/>
            <a:ext cx="9096375" cy="1733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547225" cy="18565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1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150" b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3299"/>
              </a:lnSpc>
              <a:spcBef>
                <a:spcPts val="131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SQLLite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handling,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aggregation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GROUP.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[Note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assignment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clearly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asked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only.]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105" dirty="0"/>
              <a:t> </a:t>
            </a:r>
            <a:r>
              <a:rPr sz="2750" spc="-60" dirty="0"/>
              <a:t>Outcomes</a:t>
            </a:r>
            <a:r>
              <a:rPr sz="2750" dirty="0"/>
              <a:t> </a:t>
            </a:r>
            <a:r>
              <a:rPr sz="2750" spc="-60" dirty="0"/>
              <a:t>Between</a:t>
            </a:r>
            <a:r>
              <a:rPr sz="2750" spc="-125" dirty="0"/>
              <a:t> </a:t>
            </a:r>
            <a:r>
              <a:rPr sz="2750" spc="80" dirty="0"/>
              <a:t>2010-</a:t>
            </a:r>
            <a:r>
              <a:rPr sz="2750" spc="65" dirty="0"/>
              <a:t>06-</a:t>
            </a:r>
            <a:r>
              <a:rPr sz="2750" spc="95" dirty="0"/>
              <a:t>04</a:t>
            </a:r>
            <a:r>
              <a:rPr sz="2750" dirty="0"/>
              <a:t>	and</a:t>
            </a:r>
            <a:r>
              <a:rPr sz="2750" spc="-65" dirty="0"/>
              <a:t> </a:t>
            </a:r>
            <a:r>
              <a:rPr sz="2750" spc="80" dirty="0"/>
              <a:t>2017-</a:t>
            </a:r>
            <a:r>
              <a:rPr sz="2750" spc="60" dirty="0"/>
              <a:t>03-</a:t>
            </a:r>
            <a:r>
              <a:rPr sz="2750" spc="80" dirty="0"/>
              <a:t>20</a:t>
            </a:r>
            <a:endParaRPr sz="2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9900" y="4876800"/>
            <a:ext cx="3609975" cy="15049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672782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20624"/>
            <a:ext cx="4215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36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65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36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65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locations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19375"/>
            <a:ext cx="10010775" cy="2914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34</a:t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47925"/>
            <a:ext cx="9744075" cy="37814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312" y="420369"/>
            <a:ext cx="43586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36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65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36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65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outcomes</a:t>
            </a:r>
            <a:endParaRPr sz="36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35</a:t>
            </a:fld>
            <a:endParaRPr spc="60" dirty="0"/>
          </a:p>
        </p:txBody>
      </p:sp>
      <p:sp>
        <p:nvSpPr>
          <p:cNvPr id="4" name="object 4"/>
          <p:cNvSpPr txBox="1"/>
          <p:nvPr/>
        </p:nvSpPr>
        <p:spPr>
          <a:xfrm>
            <a:off x="849947" y="1644586"/>
            <a:ext cx="6554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Clustered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20" dirty="0">
                <a:latin typeface="Calibri"/>
                <a:cs typeface="Calibri"/>
              </a:rPr>
              <a:t> KCS.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28787"/>
            <a:ext cx="10620375" cy="13589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75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know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land/coastal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features.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[Honestly,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was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exceptionally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dull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hated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it.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going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waste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features.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nothing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didn't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bother.]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74980"/>
            <a:ext cx="988441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25" dirty="0"/>
              <a:t>Proximity</a:t>
            </a:r>
            <a:r>
              <a:rPr sz="3350" spc="105" dirty="0"/>
              <a:t> </a:t>
            </a:r>
            <a:r>
              <a:rPr sz="3350" dirty="0"/>
              <a:t>of</a:t>
            </a:r>
            <a:r>
              <a:rPr sz="3350" spc="-20" dirty="0"/>
              <a:t> </a:t>
            </a:r>
            <a:r>
              <a:rPr sz="3350" spc="-65" dirty="0"/>
              <a:t>launch</a:t>
            </a:r>
            <a:r>
              <a:rPr sz="3350" spc="-30" dirty="0"/>
              <a:t> </a:t>
            </a:r>
            <a:r>
              <a:rPr sz="3350" dirty="0"/>
              <a:t>site</a:t>
            </a:r>
            <a:r>
              <a:rPr sz="3350" spc="-5" dirty="0"/>
              <a:t> </a:t>
            </a:r>
            <a:r>
              <a:rPr sz="3350" spc="90" dirty="0"/>
              <a:t>to</a:t>
            </a:r>
            <a:r>
              <a:rPr sz="3350" spc="-35" dirty="0"/>
              <a:t> </a:t>
            </a:r>
            <a:r>
              <a:rPr sz="3350" dirty="0"/>
              <a:t>other</a:t>
            </a:r>
            <a:r>
              <a:rPr sz="3350" spc="-5" dirty="0"/>
              <a:t> </a:t>
            </a:r>
            <a:r>
              <a:rPr sz="3350" spc="-25" dirty="0"/>
              <a:t>land/coastal</a:t>
            </a:r>
            <a:r>
              <a:rPr sz="3350" spc="35" dirty="0"/>
              <a:t> </a:t>
            </a:r>
            <a:r>
              <a:rPr sz="3350" spc="-10" dirty="0"/>
              <a:t>features</a:t>
            </a:r>
            <a:endParaRPr sz="3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025" y="3343275"/>
            <a:ext cx="8524875" cy="3257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625475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6084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95" dirty="0"/>
              <a:t> </a:t>
            </a:r>
            <a:r>
              <a:rPr spc="-170" dirty="0"/>
              <a:t>successes</a:t>
            </a:r>
            <a:r>
              <a:rPr spc="55" dirty="0"/>
              <a:t> </a:t>
            </a:r>
            <a:r>
              <a:rPr spc="-95" dirty="0"/>
              <a:t>across</a:t>
            </a:r>
            <a:r>
              <a:rPr spc="-60" dirty="0"/>
              <a:t> </a:t>
            </a:r>
            <a:r>
              <a:rPr dirty="0"/>
              <a:t>all</a:t>
            </a:r>
            <a:r>
              <a:rPr spc="-190" dirty="0"/>
              <a:t> </a:t>
            </a:r>
            <a:r>
              <a:rPr spc="-2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700" y="2543175"/>
            <a:ext cx="7858125" cy="3933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38</a:t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1851405"/>
            <a:ext cx="10365740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  <a:spcBef>
                <a:spcPts val="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isn't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just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previous graph.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82473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30" dirty="0"/>
              <a:t> </a:t>
            </a:r>
            <a:r>
              <a:rPr dirty="0"/>
              <a:t>with the</a:t>
            </a:r>
            <a:r>
              <a:rPr spc="-90" dirty="0"/>
              <a:t> </a:t>
            </a:r>
            <a:r>
              <a:rPr dirty="0"/>
              <a:t>highest</a:t>
            </a:r>
            <a:r>
              <a:rPr spc="-50" dirty="0"/>
              <a:t> </a:t>
            </a:r>
            <a:r>
              <a:rPr spc="-155" dirty="0"/>
              <a:t>success</a:t>
            </a:r>
            <a:r>
              <a:rPr spc="100" dirty="0"/>
              <a:t> </a:t>
            </a:r>
            <a:r>
              <a:rPr spc="-20" dirty="0"/>
              <a:t>rate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2676525"/>
            <a:ext cx="7848600" cy="3924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C8F45-B249-C89F-DDCB-58262FF4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40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831070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drill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recategorize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FT)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sense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73087"/>
            <a:ext cx="96081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Payload</a:t>
            </a:r>
            <a:r>
              <a:rPr sz="2150" b="1" spc="13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(2000</a:t>
            </a:r>
            <a:r>
              <a:rPr sz="2150" b="1" spc="1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–</a:t>
            </a:r>
            <a:r>
              <a:rPr sz="2150" b="1" spc="13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7000</a:t>
            </a:r>
            <a:r>
              <a:rPr sz="2150" b="1" spc="20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kg)</a:t>
            </a:r>
            <a:r>
              <a:rPr sz="2150" b="1" spc="1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vs.</a:t>
            </a:r>
            <a:r>
              <a:rPr sz="2150" b="1" spc="1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Launch</a:t>
            </a:r>
            <a:r>
              <a:rPr sz="2150" b="1" spc="20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Outcome</a:t>
            </a:r>
            <a:r>
              <a:rPr sz="2150" b="1" spc="1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for</a:t>
            </a:r>
            <a:r>
              <a:rPr sz="2150" b="1" spc="19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dirty="0">
                <a:solidFill>
                  <a:srgbClr val="005392"/>
                </a:solidFill>
                <a:latin typeface="Courier New"/>
                <a:cs typeface="Courier New"/>
              </a:rPr>
              <a:t>all</a:t>
            </a:r>
            <a:r>
              <a:rPr sz="2150" b="1" spc="1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b="1" spc="-10" dirty="0">
                <a:solidFill>
                  <a:srgbClr val="005392"/>
                </a:solidFill>
                <a:latin typeface="Courier New"/>
                <a:cs typeface="Courier New"/>
              </a:rPr>
              <a:t>sites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50" y="2695575"/>
            <a:ext cx="9258300" cy="38290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8992"/>
            <a:ext cx="3817620" cy="486351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(TREE)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0.8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75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lang="en-US" sz="20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9235" algn="l" rtl="0"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hpyerparameters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:(best parameters) {'criterion': 'entropy', 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6, 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'auto', 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min_samples_leaf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2, 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2, 'splitter': 'random'} accuracy : 0.875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41300" marR="5080" indent="-22923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endParaRPr lang="en-US" sz="20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Classification</a:t>
            </a:r>
            <a:r>
              <a:rPr spc="-95" dirty="0"/>
              <a:t> </a:t>
            </a:r>
            <a:r>
              <a:rPr spc="-140" dirty="0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42</a:t>
            </a:fld>
            <a:endParaRPr spc="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EAEEC-30EB-706E-25F5-7F4A11FE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35" y="1676400"/>
            <a:ext cx="6355631" cy="43361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3435"/>
            <a:ext cx="3356610" cy="237045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300" marR="5080" indent="-229235">
              <a:lnSpc>
                <a:spcPct val="102400"/>
              </a:lnSpc>
              <a:spcBef>
                <a:spcPts val="6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fewest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combined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(one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so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so,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respect,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was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Confusion</a:t>
            </a:r>
            <a:r>
              <a:rPr spc="-135" dirty="0"/>
              <a:t> </a:t>
            </a:r>
            <a:r>
              <a:rPr spc="-30" dirty="0"/>
              <a:t>Matrix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43</a:t>
            </a:fld>
            <a:endParaRPr spc="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CDF63-30B1-E8C2-F9E9-58999848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80" y="1524000"/>
            <a:ext cx="5410200" cy="43685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28287"/>
            <a:ext cx="5046980" cy="289623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150">
              <a:latin typeface="Microsoft Sans Serif"/>
              <a:cs typeface="Microsoft Sans Serif"/>
            </a:endParaRPr>
          </a:p>
          <a:p>
            <a:pPr marL="241300" marR="182245" indent="-229235">
              <a:lnSpc>
                <a:spcPct val="104800"/>
              </a:lnSpc>
              <a:spcBef>
                <a:spcPts val="127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endParaRPr sz="2150">
              <a:latin typeface="Microsoft Sans Serif"/>
              <a:cs typeface="Microsoft Sans Serif"/>
            </a:endParaRPr>
          </a:p>
          <a:p>
            <a:pPr marL="241300" marR="212090">
              <a:lnSpc>
                <a:spcPts val="2630"/>
              </a:lnSpc>
              <a:spcBef>
                <a:spcPts val="9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44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390774"/>
            <a:ext cx="9933305" cy="188404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1300" marR="5080" indent="-229235">
              <a:lnSpc>
                <a:spcPct val="103299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Nothing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here,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I'd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massively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criticized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work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produced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presentation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forty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slides.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handful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plenty,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those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"deep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dive".</a:t>
            </a:r>
            <a:endParaRPr sz="2150">
              <a:latin typeface="Microsoft Sans Serif"/>
              <a:cs typeface="Microsoft Sans Serif"/>
            </a:endParaRPr>
          </a:p>
          <a:p>
            <a:pPr marL="241300" marR="667385" indent="-229235">
              <a:lnSpc>
                <a:spcPct val="1018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Also,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put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our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notebooks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here,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presentation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(the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valid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put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them).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92976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Appendix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28094-F9BF-0436-43F7-07E540DA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94676" y="1551050"/>
            <a:ext cx="2336800" cy="593725"/>
            <a:chOff x="7694676" y="1551050"/>
            <a:chExt cx="2336800" cy="593725"/>
          </a:xfrm>
        </p:grpSpPr>
        <p:sp>
          <p:nvSpPr>
            <p:cNvPr id="4" name="object 4"/>
            <p:cNvSpPr/>
            <p:nvPr/>
          </p:nvSpPr>
          <p:spPr>
            <a:xfrm>
              <a:off x="7701026" y="1557400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2265933" y="0"/>
                  </a:moveTo>
                  <a:lnTo>
                    <a:pt x="58039" y="0"/>
                  </a:lnTo>
                  <a:lnTo>
                    <a:pt x="35415" y="4550"/>
                  </a:lnTo>
                  <a:lnTo>
                    <a:pt x="16970" y="16970"/>
                  </a:lnTo>
                  <a:lnTo>
                    <a:pt x="4550" y="35415"/>
                  </a:lnTo>
                  <a:lnTo>
                    <a:pt x="0" y="58038"/>
                  </a:lnTo>
                  <a:lnTo>
                    <a:pt x="0" y="522859"/>
                  </a:lnTo>
                  <a:lnTo>
                    <a:pt x="4550" y="545502"/>
                  </a:lnTo>
                  <a:lnTo>
                    <a:pt x="16970" y="563991"/>
                  </a:lnTo>
                  <a:lnTo>
                    <a:pt x="35415" y="576454"/>
                  </a:lnTo>
                  <a:lnTo>
                    <a:pt x="58039" y="581025"/>
                  </a:lnTo>
                  <a:lnTo>
                    <a:pt x="2265933" y="581025"/>
                  </a:lnTo>
                  <a:lnTo>
                    <a:pt x="2288577" y="576454"/>
                  </a:lnTo>
                  <a:lnTo>
                    <a:pt x="2307066" y="563991"/>
                  </a:lnTo>
                  <a:lnTo>
                    <a:pt x="2319529" y="545502"/>
                  </a:lnTo>
                  <a:lnTo>
                    <a:pt x="2324100" y="522859"/>
                  </a:lnTo>
                  <a:lnTo>
                    <a:pt x="2324100" y="58038"/>
                  </a:lnTo>
                  <a:lnTo>
                    <a:pt x="2319529" y="35415"/>
                  </a:lnTo>
                  <a:lnTo>
                    <a:pt x="2307066" y="16970"/>
                  </a:lnTo>
                  <a:lnTo>
                    <a:pt x="2288577" y="4550"/>
                  </a:lnTo>
                  <a:lnTo>
                    <a:pt x="22659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01026" y="1557400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0" y="58038"/>
                  </a:moveTo>
                  <a:lnTo>
                    <a:pt x="4550" y="35415"/>
                  </a:lnTo>
                  <a:lnTo>
                    <a:pt x="16970" y="16970"/>
                  </a:lnTo>
                  <a:lnTo>
                    <a:pt x="35415" y="4550"/>
                  </a:lnTo>
                  <a:lnTo>
                    <a:pt x="58039" y="0"/>
                  </a:lnTo>
                  <a:lnTo>
                    <a:pt x="2265933" y="0"/>
                  </a:lnTo>
                  <a:lnTo>
                    <a:pt x="2288577" y="4550"/>
                  </a:lnTo>
                  <a:lnTo>
                    <a:pt x="2307066" y="16970"/>
                  </a:lnTo>
                  <a:lnTo>
                    <a:pt x="2319529" y="35415"/>
                  </a:lnTo>
                  <a:lnTo>
                    <a:pt x="2324100" y="58038"/>
                  </a:lnTo>
                  <a:lnTo>
                    <a:pt x="2324100" y="522859"/>
                  </a:lnTo>
                  <a:lnTo>
                    <a:pt x="2319529" y="545502"/>
                  </a:lnTo>
                  <a:lnTo>
                    <a:pt x="2307066" y="563991"/>
                  </a:lnTo>
                  <a:lnTo>
                    <a:pt x="2288577" y="576454"/>
                  </a:lnTo>
                  <a:lnTo>
                    <a:pt x="2265933" y="581025"/>
                  </a:lnTo>
                  <a:lnTo>
                    <a:pt x="58039" y="581025"/>
                  </a:lnTo>
                  <a:lnTo>
                    <a:pt x="35415" y="576454"/>
                  </a:lnTo>
                  <a:lnTo>
                    <a:pt x="16970" y="563991"/>
                  </a:lnTo>
                  <a:lnTo>
                    <a:pt x="4550" y="545502"/>
                  </a:lnTo>
                  <a:lnTo>
                    <a:pt x="0" y="522859"/>
                  </a:lnTo>
                  <a:lnTo>
                    <a:pt x="0" y="58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65134" y="1719262"/>
            <a:ext cx="15830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requests.get</a:t>
            </a:r>
            <a:r>
              <a:rPr sz="1200" b="0" spc="-10" dirty="0">
                <a:solidFill>
                  <a:srgbClr val="FFFFFF"/>
                </a:solidFill>
                <a:latin typeface="Calibri Light"/>
                <a:cs typeface="Calibri Light"/>
              </a:rPr>
              <a:t>(spacex_url')</a:t>
            </a:r>
            <a:endParaRPr sz="120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94676" y="2171700"/>
            <a:ext cx="2336800" cy="840105"/>
            <a:chOff x="7694676" y="2171700"/>
            <a:chExt cx="2336800" cy="840105"/>
          </a:xfrm>
        </p:grpSpPr>
        <p:sp>
          <p:nvSpPr>
            <p:cNvPr id="8" name="object 8"/>
            <p:cNvSpPr/>
            <p:nvPr/>
          </p:nvSpPr>
          <p:spPr>
            <a:xfrm>
              <a:off x="8724900" y="2171700"/>
              <a:ext cx="266700" cy="219075"/>
            </a:xfrm>
            <a:custGeom>
              <a:avLst/>
              <a:gdLst/>
              <a:ahLst/>
              <a:cxnLst/>
              <a:rect l="l" t="t" r="r" b="b"/>
              <a:pathLst>
                <a:path w="266700" h="219075">
                  <a:moveTo>
                    <a:pt x="213359" y="0"/>
                  </a:moveTo>
                  <a:lnTo>
                    <a:pt x="53340" y="0"/>
                  </a:lnTo>
                  <a:lnTo>
                    <a:pt x="53340" y="109600"/>
                  </a:lnTo>
                  <a:lnTo>
                    <a:pt x="0" y="109600"/>
                  </a:lnTo>
                  <a:lnTo>
                    <a:pt x="133350" y="219075"/>
                  </a:lnTo>
                  <a:lnTo>
                    <a:pt x="266700" y="109600"/>
                  </a:lnTo>
                  <a:lnTo>
                    <a:pt x="213359" y="10960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01026" y="2424175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2265933" y="0"/>
                  </a:moveTo>
                  <a:lnTo>
                    <a:pt x="58039" y="0"/>
                  </a:lnTo>
                  <a:lnTo>
                    <a:pt x="35415" y="4550"/>
                  </a:lnTo>
                  <a:lnTo>
                    <a:pt x="16970" y="16970"/>
                  </a:lnTo>
                  <a:lnTo>
                    <a:pt x="4550" y="35415"/>
                  </a:lnTo>
                  <a:lnTo>
                    <a:pt x="0" y="58038"/>
                  </a:lnTo>
                  <a:lnTo>
                    <a:pt x="0" y="522859"/>
                  </a:lnTo>
                  <a:lnTo>
                    <a:pt x="4550" y="545502"/>
                  </a:lnTo>
                  <a:lnTo>
                    <a:pt x="16970" y="563991"/>
                  </a:lnTo>
                  <a:lnTo>
                    <a:pt x="35415" y="576454"/>
                  </a:lnTo>
                  <a:lnTo>
                    <a:pt x="58039" y="581025"/>
                  </a:lnTo>
                  <a:lnTo>
                    <a:pt x="2265933" y="581025"/>
                  </a:lnTo>
                  <a:lnTo>
                    <a:pt x="2288577" y="576454"/>
                  </a:lnTo>
                  <a:lnTo>
                    <a:pt x="2307066" y="563991"/>
                  </a:lnTo>
                  <a:lnTo>
                    <a:pt x="2319529" y="545502"/>
                  </a:lnTo>
                  <a:lnTo>
                    <a:pt x="2324100" y="522859"/>
                  </a:lnTo>
                  <a:lnTo>
                    <a:pt x="2324100" y="58038"/>
                  </a:lnTo>
                  <a:lnTo>
                    <a:pt x="2319529" y="35415"/>
                  </a:lnTo>
                  <a:lnTo>
                    <a:pt x="2307066" y="16970"/>
                  </a:lnTo>
                  <a:lnTo>
                    <a:pt x="2288577" y="4550"/>
                  </a:lnTo>
                  <a:lnTo>
                    <a:pt x="22659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01026" y="2424175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0" y="58038"/>
                  </a:moveTo>
                  <a:lnTo>
                    <a:pt x="4550" y="35415"/>
                  </a:lnTo>
                  <a:lnTo>
                    <a:pt x="16970" y="16970"/>
                  </a:lnTo>
                  <a:lnTo>
                    <a:pt x="35415" y="4550"/>
                  </a:lnTo>
                  <a:lnTo>
                    <a:pt x="58039" y="0"/>
                  </a:lnTo>
                  <a:lnTo>
                    <a:pt x="2265933" y="0"/>
                  </a:lnTo>
                  <a:lnTo>
                    <a:pt x="2288577" y="4550"/>
                  </a:lnTo>
                  <a:lnTo>
                    <a:pt x="2307066" y="16970"/>
                  </a:lnTo>
                  <a:lnTo>
                    <a:pt x="2319529" y="35415"/>
                  </a:lnTo>
                  <a:lnTo>
                    <a:pt x="2324100" y="58038"/>
                  </a:lnTo>
                  <a:lnTo>
                    <a:pt x="2324100" y="522859"/>
                  </a:lnTo>
                  <a:lnTo>
                    <a:pt x="2319529" y="545502"/>
                  </a:lnTo>
                  <a:lnTo>
                    <a:pt x="2307066" y="563991"/>
                  </a:lnTo>
                  <a:lnTo>
                    <a:pt x="2288577" y="576454"/>
                  </a:lnTo>
                  <a:lnTo>
                    <a:pt x="2265933" y="581025"/>
                  </a:lnTo>
                  <a:lnTo>
                    <a:pt x="58039" y="581025"/>
                  </a:lnTo>
                  <a:lnTo>
                    <a:pt x="35415" y="576454"/>
                  </a:lnTo>
                  <a:lnTo>
                    <a:pt x="16970" y="563991"/>
                  </a:lnTo>
                  <a:lnTo>
                    <a:pt x="4550" y="545502"/>
                  </a:lnTo>
                  <a:lnTo>
                    <a:pt x="0" y="522859"/>
                  </a:lnTo>
                  <a:lnTo>
                    <a:pt x="0" y="58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60334" y="2591752"/>
            <a:ext cx="21951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pd.json_normalize(response.json())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94676" y="3038475"/>
            <a:ext cx="2336800" cy="849630"/>
            <a:chOff x="7694676" y="3038475"/>
            <a:chExt cx="2336800" cy="849630"/>
          </a:xfrm>
        </p:grpSpPr>
        <p:sp>
          <p:nvSpPr>
            <p:cNvPr id="13" name="object 13"/>
            <p:cNvSpPr/>
            <p:nvPr/>
          </p:nvSpPr>
          <p:spPr>
            <a:xfrm>
              <a:off x="8724900" y="3038475"/>
              <a:ext cx="266700" cy="219075"/>
            </a:xfrm>
            <a:custGeom>
              <a:avLst/>
              <a:gdLst/>
              <a:ahLst/>
              <a:cxnLst/>
              <a:rect l="l" t="t" r="r" b="b"/>
              <a:pathLst>
                <a:path w="266700" h="219075">
                  <a:moveTo>
                    <a:pt x="213359" y="0"/>
                  </a:moveTo>
                  <a:lnTo>
                    <a:pt x="53340" y="0"/>
                  </a:lnTo>
                  <a:lnTo>
                    <a:pt x="53340" y="109600"/>
                  </a:lnTo>
                  <a:lnTo>
                    <a:pt x="0" y="109600"/>
                  </a:lnTo>
                  <a:lnTo>
                    <a:pt x="133350" y="219075"/>
                  </a:lnTo>
                  <a:lnTo>
                    <a:pt x="266700" y="109600"/>
                  </a:lnTo>
                  <a:lnTo>
                    <a:pt x="213359" y="10960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01026" y="3300475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2265933" y="0"/>
                  </a:moveTo>
                  <a:lnTo>
                    <a:pt x="58039" y="0"/>
                  </a:lnTo>
                  <a:lnTo>
                    <a:pt x="35415" y="4550"/>
                  </a:lnTo>
                  <a:lnTo>
                    <a:pt x="16970" y="16970"/>
                  </a:lnTo>
                  <a:lnTo>
                    <a:pt x="4550" y="35415"/>
                  </a:lnTo>
                  <a:lnTo>
                    <a:pt x="0" y="58038"/>
                  </a:lnTo>
                  <a:lnTo>
                    <a:pt x="0" y="522859"/>
                  </a:lnTo>
                  <a:lnTo>
                    <a:pt x="4550" y="545502"/>
                  </a:lnTo>
                  <a:lnTo>
                    <a:pt x="16970" y="563991"/>
                  </a:lnTo>
                  <a:lnTo>
                    <a:pt x="35415" y="576454"/>
                  </a:lnTo>
                  <a:lnTo>
                    <a:pt x="58039" y="581025"/>
                  </a:lnTo>
                  <a:lnTo>
                    <a:pt x="2265933" y="581025"/>
                  </a:lnTo>
                  <a:lnTo>
                    <a:pt x="2288577" y="576454"/>
                  </a:lnTo>
                  <a:lnTo>
                    <a:pt x="2307066" y="563991"/>
                  </a:lnTo>
                  <a:lnTo>
                    <a:pt x="2319529" y="545502"/>
                  </a:lnTo>
                  <a:lnTo>
                    <a:pt x="2324100" y="522859"/>
                  </a:lnTo>
                  <a:lnTo>
                    <a:pt x="2324100" y="58038"/>
                  </a:lnTo>
                  <a:lnTo>
                    <a:pt x="2319529" y="35415"/>
                  </a:lnTo>
                  <a:lnTo>
                    <a:pt x="2307066" y="16970"/>
                  </a:lnTo>
                  <a:lnTo>
                    <a:pt x="2288577" y="4550"/>
                  </a:lnTo>
                  <a:lnTo>
                    <a:pt x="22659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01026" y="3300475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0" y="58038"/>
                  </a:moveTo>
                  <a:lnTo>
                    <a:pt x="4550" y="35415"/>
                  </a:lnTo>
                  <a:lnTo>
                    <a:pt x="16970" y="16970"/>
                  </a:lnTo>
                  <a:lnTo>
                    <a:pt x="35415" y="4550"/>
                  </a:lnTo>
                  <a:lnTo>
                    <a:pt x="58039" y="0"/>
                  </a:lnTo>
                  <a:lnTo>
                    <a:pt x="2265933" y="0"/>
                  </a:lnTo>
                  <a:lnTo>
                    <a:pt x="2288577" y="4550"/>
                  </a:lnTo>
                  <a:lnTo>
                    <a:pt x="2307066" y="16970"/>
                  </a:lnTo>
                  <a:lnTo>
                    <a:pt x="2319529" y="35415"/>
                  </a:lnTo>
                  <a:lnTo>
                    <a:pt x="2324100" y="58038"/>
                  </a:lnTo>
                  <a:lnTo>
                    <a:pt x="2324100" y="522859"/>
                  </a:lnTo>
                  <a:lnTo>
                    <a:pt x="2319529" y="545502"/>
                  </a:lnTo>
                  <a:lnTo>
                    <a:pt x="2307066" y="563991"/>
                  </a:lnTo>
                  <a:lnTo>
                    <a:pt x="2288577" y="576454"/>
                  </a:lnTo>
                  <a:lnTo>
                    <a:pt x="2265933" y="581025"/>
                  </a:lnTo>
                  <a:lnTo>
                    <a:pt x="58039" y="581025"/>
                  </a:lnTo>
                  <a:lnTo>
                    <a:pt x="35415" y="576454"/>
                  </a:lnTo>
                  <a:lnTo>
                    <a:pt x="16970" y="563991"/>
                  </a:lnTo>
                  <a:lnTo>
                    <a:pt x="4550" y="545502"/>
                  </a:lnTo>
                  <a:lnTo>
                    <a:pt x="0" y="522859"/>
                  </a:lnTo>
                  <a:lnTo>
                    <a:pt x="0" y="58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93709" y="3464941"/>
            <a:ext cx="1529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94676" y="3914775"/>
            <a:ext cx="2336800" cy="840105"/>
            <a:chOff x="7694676" y="3914775"/>
            <a:chExt cx="2336800" cy="840105"/>
          </a:xfrm>
        </p:grpSpPr>
        <p:sp>
          <p:nvSpPr>
            <p:cNvPr id="18" name="object 18"/>
            <p:cNvSpPr/>
            <p:nvPr/>
          </p:nvSpPr>
          <p:spPr>
            <a:xfrm>
              <a:off x="8724900" y="3914775"/>
              <a:ext cx="266700" cy="219075"/>
            </a:xfrm>
            <a:custGeom>
              <a:avLst/>
              <a:gdLst/>
              <a:ahLst/>
              <a:cxnLst/>
              <a:rect l="l" t="t" r="r" b="b"/>
              <a:pathLst>
                <a:path w="266700" h="219075">
                  <a:moveTo>
                    <a:pt x="213359" y="0"/>
                  </a:moveTo>
                  <a:lnTo>
                    <a:pt x="53340" y="0"/>
                  </a:lnTo>
                  <a:lnTo>
                    <a:pt x="53340" y="109600"/>
                  </a:lnTo>
                  <a:lnTo>
                    <a:pt x="0" y="109600"/>
                  </a:lnTo>
                  <a:lnTo>
                    <a:pt x="133350" y="219075"/>
                  </a:lnTo>
                  <a:lnTo>
                    <a:pt x="266700" y="109600"/>
                  </a:lnTo>
                  <a:lnTo>
                    <a:pt x="213359" y="10960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01026" y="4167250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2265933" y="0"/>
                  </a:moveTo>
                  <a:lnTo>
                    <a:pt x="58039" y="0"/>
                  </a:lnTo>
                  <a:lnTo>
                    <a:pt x="35415" y="4550"/>
                  </a:lnTo>
                  <a:lnTo>
                    <a:pt x="16970" y="16970"/>
                  </a:lnTo>
                  <a:lnTo>
                    <a:pt x="4550" y="35415"/>
                  </a:lnTo>
                  <a:lnTo>
                    <a:pt x="0" y="58038"/>
                  </a:lnTo>
                  <a:lnTo>
                    <a:pt x="0" y="522859"/>
                  </a:lnTo>
                  <a:lnTo>
                    <a:pt x="4550" y="545502"/>
                  </a:lnTo>
                  <a:lnTo>
                    <a:pt x="16970" y="563991"/>
                  </a:lnTo>
                  <a:lnTo>
                    <a:pt x="35415" y="576454"/>
                  </a:lnTo>
                  <a:lnTo>
                    <a:pt x="58039" y="581025"/>
                  </a:lnTo>
                  <a:lnTo>
                    <a:pt x="2265933" y="581025"/>
                  </a:lnTo>
                  <a:lnTo>
                    <a:pt x="2288577" y="576454"/>
                  </a:lnTo>
                  <a:lnTo>
                    <a:pt x="2307066" y="563991"/>
                  </a:lnTo>
                  <a:lnTo>
                    <a:pt x="2319529" y="545502"/>
                  </a:lnTo>
                  <a:lnTo>
                    <a:pt x="2324100" y="522859"/>
                  </a:lnTo>
                  <a:lnTo>
                    <a:pt x="2324100" y="58038"/>
                  </a:lnTo>
                  <a:lnTo>
                    <a:pt x="2319529" y="35415"/>
                  </a:lnTo>
                  <a:lnTo>
                    <a:pt x="2307066" y="16970"/>
                  </a:lnTo>
                  <a:lnTo>
                    <a:pt x="2288577" y="4550"/>
                  </a:lnTo>
                  <a:lnTo>
                    <a:pt x="22659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01026" y="4167250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0" y="58038"/>
                  </a:moveTo>
                  <a:lnTo>
                    <a:pt x="4550" y="35415"/>
                  </a:lnTo>
                  <a:lnTo>
                    <a:pt x="16970" y="16970"/>
                  </a:lnTo>
                  <a:lnTo>
                    <a:pt x="35415" y="4550"/>
                  </a:lnTo>
                  <a:lnTo>
                    <a:pt x="58039" y="0"/>
                  </a:lnTo>
                  <a:lnTo>
                    <a:pt x="2265933" y="0"/>
                  </a:lnTo>
                  <a:lnTo>
                    <a:pt x="2288577" y="4550"/>
                  </a:lnTo>
                  <a:lnTo>
                    <a:pt x="2307066" y="16970"/>
                  </a:lnTo>
                  <a:lnTo>
                    <a:pt x="2319529" y="35415"/>
                  </a:lnTo>
                  <a:lnTo>
                    <a:pt x="2324100" y="58038"/>
                  </a:lnTo>
                  <a:lnTo>
                    <a:pt x="2324100" y="522859"/>
                  </a:lnTo>
                  <a:lnTo>
                    <a:pt x="2319529" y="545502"/>
                  </a:lnTo>
                  <a:lnTo>
                    <a:pt x="2307066" y="563991"/>
                  </a:lnTo>
                  <a:lnTo>
                    <a:pt x="2288577" y="576454"/>
                  </a:lnTo>
                  <a:lnTo>
                    <a:pt x="2265933" y="581025"/>
                  </a:lnTo>
                  <a:lnTo>
                    <a:pt x="58039" y="581025"/>
                  </a:lnTo>
                  <a:lnTo>
                    <a:pt x="35415" y="576454"/>
                  </a:lnTo>
                  <a:lnTo>
                    <a:pt x="16970" y="563991"/>
                  </a:lnTo>
                  <a:lnTo>
                    <a:pt x="4550" y="545502"/>
                  </a:lnTo>
                  <a:lnTo>
                    <a:pt x="0" y="522859"/>
                  </a:lnTo>
                  <a:lnTo>
                    <a:pt x="0" y="58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27441" y="4336986"/>
            <a:ext cx="12617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94676" y="4781550"/>
            <a:ext cx="2336800" cy="849630"/>
            <a:chOff x="7694676" y="4781550"/>
            <a:chExt cx="2336800" cy="849630"/>
          </a:xfrm>
        </p:grpSpPr>
        <p:sp>
          <p:nvSpPr>
            <p:cNvPr id="23" name="object 23"/>
            <p:cNvSpPr/>
            <p:nvPr/>
          </p:nvSpPr>
          <p:spPr>
            <a:xfrm>
              <a:off x="8724900" y="4781550"/>
              <a:ext cx="266700" cy="219075"/>
            </a:xfrm>
            <a:custGeom>
              <a:avLst/>
              <a:gdLst/>
              <a:ahLst/>
              <a:cxnLst/>
              <a:rect l="l" t="t" r="r" b="b"/>
              <a:pathLst>
                <a:path w="266700" h="219075">
                  <a:moveTo>
                    <a:pt x="213359" y="0"/>
                  </a:moveTo>
                  <a:lnTo>
                    <a:pt x="53340" y="0"/>
                  </a:lnTo>
                  <a:lnTo>
                    <a:pt x="53340" y="109600"/>
                  </a:lnTo>
                  <a:lnTo>
                    <a:pt x="0" y="109600"/>
                  </a:lnTo>
                  <a:lnTo>
                    <a:pt x="133350" y="219075"/>
                  </a:lnTo>
                  <a:lnTo>
                    <a:pt x="266700" y="109600"/>
                  </a:lnTo>
                  <a:lnTo>
                    <a:pt x="213359" y="10960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01026" y="5043550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2265933" y="0"/>
                  </a:moveTo>
                  <a:lnTo>
                    <a:pt x="58039" y="0"/>
                  </a:lnTo>
                  <a:lnTo>
                    <a:pt x="35415" y="4550"/>
                  </a:lnTo>
                  <a:lnTo>
                    <a:pt x="16970" y="16970"/>
                  </a:lnTo>
                  <a:lnTo>
                    <a:pt x="4550" y="35415"/>
                  </a:lnTo>
                  <a:lnTo>
                    <a:pt x="0" y="58038"/>
                  </a:lnTo>
                  <a:lnTo>
                    <a:pt x="0" y="522859"/>
                  </a:lnTo>
                  <a:lnTo>
                    <a:pt x="4550" y="545476"/>
                  </a:lnTo>
                  <a:lnTo>
                    <a:pt x="16970" y="563945"/>
                  </a:lnTo>
                  <a:lnTo>
                    <a:pt x="35415" y="576396"/>
                  </a:lnTo>
                  <a:lnTo>
                    <a:pt x="58039" y="580961"/>
                  </a:lnTo>
                  <a:lnTo>
                    <a:pt x="2265933" y="580961"/>
                  </a:lnTo>
                  <a:lnTo>
                    <a:pt x="2288577" y="576396"/>
                  </a:lnTo>
                  <a:lnTo>
                    <a:pt x="2307066" y="563945"/>
                  </a:lnTo>
                  <a:lnTo>
                    <a:pt x="2319529" y="545476"/>
                  </a:lnTo>
                  <a:lnTo>
                    <a:pt x="2324100" y="522859"/>
                  </a:lnTo>
                  <a:lnTo>
                    <a:pt x="2324100" y="58038"/>
                  </a:lnTo>
                  <a:lnTo>
                    <a:pt x="2319529" y="35415"/>
                  </a:lnTo>
                  <a:lnTo>
                    <a:pt x="2307066" y="16970"/>
                  </a:lnTo>
                  <a:lnTo>
                    <a:pt x="2288577" y="4550"/>
                  </a:lnTo>
                  <a:lnTo>
                    <a:pt x="22659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01026" y="5043550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0" y="58038"/>
                  </a:moveTo>
                  <a:lnTo>
                    <a:pt x="4550" y="35415"/>
                  </a:lnTo>
                  <a:lnTo>
                    <a:pt x="16970" y="16970"/>
                  </a:lnTo>
                  <a:lnTo>
                    <a:pt x="35415" y="4550"/>
                  </a:lnTo>
                  <a:lnTo>
                    <a:pt x="58039" y="0"/>
                  </a:lnTo>
                  <a:lnTo>
                    <a:pt x="2265933" y="0"/>
                  </a:lnTo>
                  <a:lnTo>
                    <a:pt x="2288577" y="4550"/>
                  </a:lnTo>
                  <a:lnTo>
                    <a:pt x="2307066" y="16970"/>
                  </a:lnTo>
                  <a:lnTo>
                    <a:pt x="2319529" y="35415"/>
                  </a:lnTo>
                  <a:lnTo>
                    <a:pt x="2324100" y="58038"/>
                  </a:lnTo>
                  <a:lnTo>
                    <a:pt x="2324100" y="522859"/>
                  </a:lnTo>
                  <a:lnTo>
                    <a:pt x="2319529" y="545476"/>
                  </a:lnTo>
                  <a:lnTo>
                    <a:pt x="2307066" y="563945"/>
                  </a:lnTo>
                  <a:lnTo>
                    <a:pt x="2288577" y="576396"/>
                  </a:lnTo>
                  <a:lnTo>
                    <a:pt x="2265933" y="580961"/>
                  </a:lnTo>
                  <a:lnTo>
                    <a:pt x="58039" y="580961"/>
                  </a:lnTo>
                  <a:lnTo>
                    <a:pt x="35415" y="576396"/>
                  </a:lnTo>
                  <a:lnTo>
                    <a:pt x="16970" y="563945"/>
                  </a:lnTo>
                  <a:lnTo>
                    <a:pt x="4550" y="545476"/>
                  </a:lnTo>
                  <a:lnTo>
                    <a:pt x="0" y="522859"/>
                  </a:lnTo>
                  <a:lnTo>
                    <a:pt x="0" y="580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170291" y="5209603"/>
            <a:ext cx="13754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694676" y="5657850"/>
            <a:ext cx="2336800" cy="840105"/>
            <a:chOff x="7694676" y="5657850"/>
            <a:chExt cx="2336800" cy="840105"/>
          </a:xfrm>
        </p:grpSpPr>
        <p:sp>
          <p:nvSpPr>
            <p:cNvPr id="28" name="object 28"/>
            <p:cNvSpPr/>
            <p:nvPr/>
          </p:nvSpPr>
          <p:spPr>
            <a:xfrm>
              <a:off x="8724900" y="5657850"/>
              <a:ext cx="266700" cy="219075"/>
            </a:xfrm>
            <a:custGeom>
              <a:avLst/>
              <a:gdLst/>
              <a:ahLst/>
              <a:cxnLst/>
              <a:rect l="l" t="t" r="r" b="b"/>
              <a:pathLst>
                <a:path w="266700" h="219075">
                  <a:moveTo>
                    <a:pt x="213359" y="0"/>
                  </a:moveTo>
                  <a:lnTo>
                    <a:pt x="53340" y="0"/>
                  </a:lnTo>
                  <a:lnTo>
                    <a:pt x="53340" y="109537"/>
                  </a:lnTo>
                  <a:lnTo>
                    <a:pt x="0" y="109537"/>
                  </a:lnTo>
                  <a:lnTo>
                    <a:pt x="133350" y="219075"/>
                  </a:lnTo>
                  <a:lnTo>
                    <a:pt x="266700" y="109537"/>
                  </a:lnTo>
                  <a:lnTo>
                    <a:pt x="213359" y="109537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01026" y="5910262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2265933" y="0"/>
                  </a:moveTo>
                  <a:lnTo>
                    <a:pt x="58039" y="0"/>
                  </a:lnTo>
                  <a:lnTo>
                    <a:pt x="35415" y="4565"/>
                  </a:lnTo>
                  <a:lnTo>
                    <a:pt x="16970" y="17016"/>
                  </a:lnTo>
                  <a:lnTo>
                    <a:pt x="4550" y="35484"/>
                  </a:lnTo>
                  <a:lnTo>
                    <a:pt x="0" y="58102"/>
                  </a:lnTo>
                  <a:lnTo>
                    <a:pt x="0" y="522922"/>
                  </a:lnTo>
                  <a:lnTo>
                    <a:pt x="4550" y="545540"/>
                  </a:lnTo>
                  <a:lnTo>
                    <a:pt x="16970" y="564008"/>
                  </a:lnTo>
                  <a:lnTo>
                    <a:pt x="35415" y="576459"/>
                  </a:lnTo>
                  <a:lnTo>
                    <a:pt x="58039" y="581025"/>
                  </a:lnTo>
                  <a:lnTo>
                    <a:pt x="2265933" y="581025"/>
                  </a:lnTo>
                  <a:lnTo>
                    <a:pt x="2288577" y="576459"/>
                  </a:lnTo>
                  <a:lnTo>
                    <a:pt x="2307066" y="564008"/>
                  </a:lnTo>
                  <a:lnTo>
                    <a:pt x="2319529" y="545540"/>
                  </a:lnTo>
                  <a:lnTo>
                    <a:pt x="2324100" y="522922"/>
                  </a:lnTo>
                  <a:lnTo>
                    <a:pt x="2324100" y="58102"/>
                  </a:lnTo>
                  <a:lnTo>
                    <a:pt x="2319529" y="35484"/>
                  </a:lnTo>
                  <a:lnTo>
                    <a:pt x="2307066" y="17016"/>
                  </a:lnTo>
                  <a:lnTo>
                    <a:pt x="2288577" y="4565"/>
                  </a:lnTo>
                  <a:lnTo>
                    <a:pt x="22659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01026" y="5910262"/>
              <a:ext cx="2324100" cy="581025"/>
            </a:xfrm>
            <a:custGeom>
              <a:avLst/>
              <a:gdLst/>
              <a:ahLst/>
              <a:cxnLst/>
              <a:rect l="l" t="t" r="r" b="b"/>
              <a:pathLst>
                <a:path w="2324100" h="581025">
                  <a:moveTo>
                    <a:pt x="0" y="58102"/>
                  </a:moveTo>
                  <a:lnTo>
                    <a:pt x="4550" y="35484"/>
                  </a:lnTo>
                  <a:lnTo>
                    <a:pt x="16970" y="17016"/>
                  </a:lnTo>
                  <a:lnTo>
                    <a:pt x="35415" y="4565"/>
                  </a:lnTo>
                  <a:lnTo>
                    <a:pt x="58039" y="0"/>
                  </a:lnTo>
                  <a:lnTo>
                    <a:pt x="2265933" y="0"/>
                  </a:lnTo>
                  <a:lnTo>
                    <a:pt x="2288577" y="4565"/>
                  </a:lnTo>
                  <a:lnTo>
                    <a:pt x="2307066" y="17016"/>
                  </a:lnTo>
                  <a:lnTo>
                    <a:pt x="2319529" y="35484"/>
                  </a:lnTo>
                  <a:lnTo>
                    <a:pt x="2324100" y="58102"/>
                  </a:lnTo>
                  <a:lnTo>
                    <a:pt x="2324100" y="522922"/>
                  </a:lnTo>
                  <a:lnTo>
                    <a:pt x="2319529" y="545540"/>
                  </a:lnTo>
                  <a:lnTo>
                    <a:pt x="2307066" y="564008"/>
                  </a:lnTo>
                  <a:lnTo>
                    <a:pt x="2288577" y="576459"/>
                  </a:lnTo>
                  <a:lnTo>
                    <a:pt x="2265933" y="581025"/>
                  </a:lnTo>
                  <a:lnTo>
                    <a:pt x="58039" y="581025"/>
                  </a:lnTo>
                  <a:lnTo>
                    <a:pt x="35415" y="576459"/>
                  </a:lnTo>
                  <a:lnTo>
                    <a:pt x="16970" y="564008"/>
                  </a:lnTo>
                  <a:lnTo>
                    <a:pt x="4550" y="545540"/>
                  </a:lnTo>
                  <a:lnTo>
                    <a:pt x="0" y="522922"/>
                  </a:lnTo>
                  <a:lnTo>
                    <a:pt x="0" y="5810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74939" y="6082347"/>
            <a:ext cx="1176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8017" y="1425892"/>
            <a:ext cx="4081779" cy="9601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requests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follows: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from:</a:t>
            </a:r>
            <a:endParaRPr sz="1400">
              <a:latin typeface="Microsoft Sans Serif"/>
              <a:cs typeface="Microsoft Sans Serif"/>
            </a:endParaRPr>
          </a:p>
          <a:p>
            <a:pPr marL="1156335" lvl="2" indent="-229870">
              <a:lnSpc>
                <a:spcPct val="100000"/>
              </a:lnSpc>
              <a:spcBef>
                <a:spcPts val="1175"/>
              </a:spcBef>
              <a:buClr>
                <a:srgbClr val="000000"/>
              </a:buClr>
              <a:buFont typeface="Arial"/>
              <a:buChar char="•"/>
              <a:tabLst>
                <a:tab pos="1156335" algn="l"/>
                <a:tab pos="1156970" algn="l"/>
              </a:tabLst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https://api.spacexdata.com/v4/launches/past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5535" y="2484437"/>
            <a:ext cx="5671820" cy="2620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400" spc="-10" dirty="0">
                <a:latin typeface="Calibri"/>
                <a:cs typeface="Calibri"/>
              </a:rPr>
              <a:t>Booster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gained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rocket</a:t>
            </a:r>
            <a:r>
              <a:rPr sz="1400" spc="-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type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request: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1175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</a:t>
            </a:r>
            <a:r>
              <a:rPr sz="1100" u="sng" spc="-10" dirty="0"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://api.spacexdata.com/v4/rockets/</a:t>
            </a:r>
            <a:endParaRPr sz="11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Calibri"/>
                <a:cs typeface="Calibri"/>
              </a:rPr>
              <a:t>Launchpad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name,</a:t>
            </a:r>
            <a:r>
              <a:rPr sz="1400" spc="-10" dirty="0">
                <a:latin typeface="Calibri"/>
                <a:cs typeface="Calibri"/>
              </a:rPr>
              <a:t> longitude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latitude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comes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request: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1095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https://api.spacexdata.com/v4/launchpads/</a:t>
            </a:r>
            <a:endParaRPr sz="11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Calibri"/>
                <a:cs typeface="Calibri"/>
              </a:rPr>
              <a:t>Payload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payloads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request: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1250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https://api.spacexdata.com/v4/payloads/</a:t>
            </a:r>
            <a:endParaRPr sz="11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Calibri"/>
                <a:cs typeface="Calibri"/>
              </a:rPr>
              <a:t>Specific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rocket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information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request: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1325"/>
              </a:spcBef>
              <a:buClr>
                <a:srgbClr val="000000"/>
              </a:buClr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https://api.spacexdata.com/v4/cores/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8017" y="5221922"/>
            <a:ext cx="6578600" cy="1129668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422909" indent="-228600">
              <a:lnSpc>
                <a:spcPts val="18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latin typeface="Calibri"/>
                <a:cs typeface="Calibri"/>
              </a:rPr>
              <a:t>Falcon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9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data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was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added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pandas</a:t>
            </a:r>
            <a:r>
              <a:rPr sz="1700" spc="-1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dataframe,</a:t>
            </a:r>
            <a:r>
              <a:rPr sz="1700" spc="-1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then,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after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missing </a:t>
            </a:r>
            <a:r>
              <a:rPr sz="1700" dirty="0">
                <a:latin typeface="Calibri"/>
                <a:cs typeface="Calibri"/>
              </a:rPr>
              <a:t>values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dealt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with, it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was</a:t>
            </a:r>
            <a:r>
              <a:rPr sz="1700" spc="-9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exported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10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CSV</a:t>
            </a:r>
            <a:r>
              <a:rPr sz="1700" spc="-20" dirty="0">
                <a:latin typeface="Calibri"/>
                <a:cs typeface="Calibri"/>
              </a:rPr>
              <a:t> file</a:t>
            </a:r>
            <a:endParaRPr sz="17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650"/>
              </a:lnSpc>
              <a:spcBef>
                <a:spcPts val="1405"/>
              </a:spcBef>
              <a:buClr>
                <a:srgbClr val="000000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7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https://github.com/ToNguyenNgocNguyen/IBM_DataScience_Capstone/blob/main/spacex_1_collection_api.ipynb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130" dirty="0"/>
              <a:t> </a:t>
            </a:r>
            <a:r>
              <a:rPr spc="-30" dirty="0"/>
              <a:t>Collection</a:t>
            </a:r>
            <a:r>
              <a:rPr spc="-60" dirty="0"/>
              <a:t> </a:t>
            </a:r>
            <a:r>
              <a:rPr spc="765" dirty="0"/>
              <a:t>–</a:t>
            </a:r>
            <a:r>
              <a:rPr spc="-35" dirty="0"/>
              <a:t> </a:t>
            </a:r>
            <a:r>
              <a:rPr spc="-215" dirty="0"/>
              <a:t>SpaceX</a:t>
            </a:r>
            <a:r>
              <a:rPr spc="-25" dirty="0"/>
              <a:t> </a:t>
            </a:r>
            <a:r>
              <a:rPr spc="-125" dirty="0"/>
              <a:t>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987" y="1520824"/>
            <a:ext cx="5133975" cy="392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requests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library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scrape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from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1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https://en.wikipedia.org/wiki/List_of</a:t>
            </a:r>
            <a:endParaRPr sz="215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21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_Falcon\_9\_and_Falcon_Heavy_launches</a:t>
            </a:r>
            <a:endParaRPr sz="2150" dirty="0">
              <a:latin typeface="Calibri"/>
              <a:cs typeface="Calibri"/>
            </a:endParaRPr>
          </a:p>
          <a:p>
            <a:pPr marL="241300" marR="289560" indent="-229235">
              <a:lnSpc>
                <a:spcPct val="101899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Used</a:t>
            </a:r>
            <a:r>
              <a:rPr sz="2150" spc="1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BeautifulSoup</a:t>
            </a:r>
            <a:r>
              <a:rPr sz="2150" spc="1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parse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content </a:t>
            </a:r>
            <a:r>
              <a:rPr sz="2150" dirty="0">
                <a:latin typeface="Calibri"/>
                <a:cs typeface="Calibri"/>
              </a:rPr>
              <a:t>returned</a:t>
            </a:r>
            <a:r>
              <a:rPr sz="2150" spc="1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in</a:t>
            </a:r>
            <a:r>
              <a:rPr sz="2150" spc="-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response</a:t>
            </a:r>
            <a:endParaRPr sz="2150" dirty="0">
              <a:latin typeface="Calibri"/>
              <a:cs typeface="Calibri"/>
            </a:endParaRPr>
          </a:p>
          <a:p>
            <a:pPr marL="241300" marR="129539" indent="-229235">
              <a:lnSpc>
                <a:spcPct val="101899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latin typeface="Calibri"/>
                <a:cs typeface="Calibri"/>
              </a:rPr>
              <a:t>The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parsed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was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added</a:t>
            </a:r>
            <a:r>
              <a:rPr sz="2150" spc="1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-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pandas </a:t>
            </a:r>
            <a:r>
              <a:rPr sz="2150" dirty="0">
                <a:latin typeface="Calibri"/>
                <a:cs typeface="Calibri"/>
              </a:rPr>
              <a:t>dataframe</a:t>
            </a:r>
            <a:r>
              <a:rPr sz="2150" spc="10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then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exported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to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CSV</a:t>
            </a:r>
            <a:r>
              <a:rPr sz="2150" spc="15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file</a:t>
            </a:r>
            <a:endParaRPr sz="2150" dirty="0">
              <a:latin typeface="Calibri"/>
              <a:cs typeface="Calibri"/>
            </a:endParaRPr>
          </a:p>
          <a:p>
            <a:pPr marL="241300" marR="5080" indent="-229235">
              <a:lnSpc>
                <a:spcPct val="102600"/>
              </a:lnSpc>
              <a:spcBef>
                <a:spcPts val="140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1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https://github.com/ToNguyenNgocNguyen/IBM_DataScience_Capstone/blob/main/spacex_2_webscraping.ipynb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75" dirty="0"/>
              <a:t> </a:t>
            </a:r>
            <a:r>
              <a:rPr spc="-35" dirty="0"/>
              <a:t>Collection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85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704201" y="1493900"/>
            <a:ext cx="1927225" cy="517525"/>
            <a:chOff x="7704201" y="1493900"/>
            <a:chExt cx="1927225" cy="517525"/>
          </a:xfrm>
        </p:grpSpPr>
        <p:sp>
          <p:nvSpPr>
            <p:cNvPr id="6" name="object 6"/>
            <p:cNvSpPr/>
            <p:nvPr/>
          </p:nvSpPr>
          <p:spPr>
            <a:xfrm>
              <a:off x="7710551" y="1500250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1863978" y="0"/>
                  </a:moveTo>
                  <a:lnTo>
                    <a:pt x="50419" y="0"/>
                  </a:lnTo>
                  <a:lnTo>
                    <a:pt x="30753" y="3948"/>
                  </a:lnTo>
                  <a:lnTo>
                    <a:pt x="14731" y="14731"/>
                  </a:lnTo>
                  <a:lnTo>
                    <a:pt x="3948" y="30753"/>
                  </a:lnTo>
                  <a:lnTo>
                    <a:pt x="0" y="50419"/>
                  </a:lnTo>
                  <a:lnTo>
                    <a:pt x="0" y="454278"/>
                  </a:lnTo>
                  <a:lnTo>
                    <a:pt x="3948" y="473963"/>
                  </a:lnTo>
                  <a:lnTo>
                    <a:pt x="14732" y="490029"/>
                  </a:lnTo>
                  <a:lnTo>
                    <a:pt x="30753" y="500856"/>
                  </a:lnTo>
                  <a:lnTo>
                    <a:pt x="50419" y="504825"/>
                  </a:lnTo>
                  <a:lnTo>
                    <a:pt x="1863978" y="504825"/>
                  </a:lnTo>
                  <a:lnTo>
                    <a:pt x="1883664" y="500856"/>
                  </a:lnTo>
                  <a:lnTo>
                    <a:pt x="1899729" y="490029"/>
                  </a:lnTo>
                  <a:lnTo>
                    <a:pt x="1910556" y="473963"/>
                  </a:lnTo>
                  <a:lnTo>
                    <a:pt x="1914525" y="454278"/>
                  </a:lnTo>
                  <a:lnTo>
                    <a:pt x="1914525" y="50419"/>
                  </a:lnTo>
                  <a:lnTo>
                    <a:pt x="1910556" y="30753"/>
                  </a:lnTo>
                  <a:lnTo>
                    <a:pt x="1899729" y="14732"/>
                  </a:lnTo>
                  <a:lnTo>
                    <a:pt x="1883664" y="3948"/>
                  </a:lnTo>
                  <a:lnTo>
                    <a:pt x="18639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10551" y="1500250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0" y="50419"/>
                  </a:moveTo>
                  <a:lnTo>
                    <a:pt x="3948" y="30753"/>
                  </a:lnTo>
                  <a:lnTo>
                    <a:pt x="14731" y="14731"/>
                  </a:lnTo>
                  <a:lnTo>
                    <a:pt x="30753" y="3948"/>
                  </a:lnTo>
                  <a:lnTo>
                    <a:pt x="50419" y="0"/>
                  </a:lnTo>
                  <a:lnTo>
                    <a:pt x="1863978" y="0"/>
                  </a:lnTo>
                  <a:lnTo>
                    <a:pt x="1883664" y="3948"/>
                  </a:lnTo>
                  <a:lnTo>
                    <a:pt x="1899729" y="14732"/>
                  </a:lnTo>
                  <a:lnTo>
                    <a:pt x="1910556" y="30753"/>
                  </a:lnTo>
                  <a:lnTo>
                    <a:pt x="1914525" y="50419"/>
                  </a:lnTo>
                  <a:lnTo>
                    <a:pt x="1914525" y="454278"/>
                  </a:lnTo>
                  <a:lnTo>
                    <a:pt x="1910556" y="473963"/>
                  </a:lnTo>
                  <a:lnTo>
                    <a:pt x="1899729" y="490029"/>
                  </a:lnTo>
                  <a:lnTo>
                    <a:pt x="1883664" y="500856"/>
                  </a:lnTo>
                  <a:lnTo>
                    <a:pt x="1863978" y="504825"/>
                  </a:lnTo>
                  <a:lnTo>
                    <a:pt x="50419" y="504825"/>
                  </a:lnTo>
                  <a:lnTo>
                    <a:pt x="30753" y="500856"/>
                  </a:lnTo>
                  <a:lnTo>
                    <a:pt x="14732" y="490029"/>
                  </a:lnTo>
                  <a:lnTo>
                    <a:pt x="3948" y="473963"/>
                  </a:lnTo>
                  <a:lnTo>
                    <a:pt x="0" y="454278"/>
                  </a:lnTo>
                  <a:lnTo>
                    <a:pt x="0" y="5041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67141" y="1648523"/>
            <a:ext cx="60579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Request</a:t>
            </a:r>
            <a:r>
              <a:rPr sz="950" b="0" spc="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25" dirty="0">
                <a:solidFill>
                  <a:srgbClr val="FFFFFF"/>
                </a:solidFill>
                <a:latin typeface="Calibri Light"/>
                <a:cs typeface="Calibri Light"/>
              </a:rPr>
              <a:t>url</a:t>
            </a:r>
            <a:endParaRPr sz="950">
              <a:latin typeface="Calibri Light"/>
              <a:cs typeface="Calibri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04201" y="2038350"/>
            <a:ext cx="1927225" cy="744855"/>
            <a:chOff x="7704201" y="2038350"/>
            <a:chExt cx="1927225" cy="7448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2038350"/>
              <a:ext cx="228600" cy="190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10551" y="2262250"/>
              <a:ext cx="1914525" cy="514350"/>
            </a:xfrm>
            <a:custGeom>
              <a:avLst/>
              <a:gdLst/>
              <a:ahLst/>
              <a:cxnLst/>
              <a:rect l="l" t="t" r="r" b="b"/>
              <a:pathLst>
                <a:path w="1914525" h="514350">
                  <a:moveTo>
                    <a:pt x="1862963" y="0"/>
                  </a:moveTo>
                  <a:lnTo>
                    <a:pt x="51307" y="0"/>
                  </a:lnTo>
                  <a:lnTo>
                    <a:pt x="31343" y="4036"/>
                  </a:lnTo>
                  <a:lnTo>
                    <a:pt x="15033" y="15049"/>
                  </a:lnTo>
                  <a:lnTo>
                    <a:pt x="4034" y="31396"/>
                  </a:lnTo>
                  <a:lnTo>
                    <a:pt x="0" y="51435"/>
                  </a:lnTo>
                  <a:lnTo>
                    <a:pt x="0" y="462914"/>
                  </a:lnTo>
                  <a:lnTo>
                    <a:pt x="4034" y="482899"/>
                  </a:lnTo>
                  <a:lnTo>
                    <a:pt x="15033" y="499252"/>
                  </a:lnTo>
                  <a:lnTo>
                    <a:pt x="31343" y="510295"/>
                  </a:lnTo>
                  <a:lnTo>
                    <a:pt x="51307" y="514350"/>
                  </a:lnTo>
                  <a:lnTo>
                    <a:pt x="1862963" y="514350"/>
                  </a:lnTo>
                  <a:lnTo>
                    <a:pt x="1883021" y="510295"/>
                  </a:lnTo>
                  <a:lnTo>
                    <a:pt x="1899411" y="499252"/>
                  </a:lnTo>
                  <a:lnTo>
                    <a:pt x="1910468" y="482899"/>
                  </a:lnTo>
                  <a:lnTo>
                    <a:pt x="1914525" y="462914"/>
                  </a:lnTo>
                  <a:lnTo>
                    <a:pt x="1914525" y="51435"/>
                  </a:lnTo>
                  <a:lnTo>
                    <a:pt x="1910468" y="31396"/>
                  </a:lnTo>
                  <a:lnTo>
                    <a:pt x="1899411" y="15049"/>
                  </a:lnTo>
                  <a:lnTo>
                    <a:pt x="1883021" y="4036"/>
                  </a:lnTo>
                  <a:lnTo>
                    <a:pt x="18629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10551" y="2262250"/>
              <a:ext cx="1914525" cy="514350"/>
            </a:xfrm>
            <a:custGeom>
              <a:avLst/>
              <a:gdLst/>
              <a:ahLst/>
              <a:cxnLst/>
              <a:rect l="l" t="t" r="r" b="b"/>
              <a:pathLst>
                <a:path w="1914525" h="514350">
                  <a:moveTo>
                    <a:pt x="0" y="51435"/>
                  </a:moveTo>
                  <a:lnTo>
                    <a:pt x="4034" y="31396"/>
                  </a:lnTo>
                  <a:lnTo>
                    <a:pt x="15033" y="15049"/>
                  </a:lnTo>
                  <a:lnTo>
                    <a:pt x="31343" y="4036"/>
                  </a:lnTo>
                  <a:lnTo>
                    <a:pt x="51307" y="0"/>
                  </a:lnTo>
                  <a:lnTo>
                    <a:pt x="1862963" y="0"/>
                  </a:lnTo>
                  <a:lnTo>
                    <a:pt x="1883021" y="4036"/>
                  </a:lnTo>
                  <a:lnTo>
                    <a:pt x="1899411" y="15049"/>
                  </a:lnTo>
                  <a:lnTo>
                    <a:pt x="1910468" y="31396"/>
                  </a:lnTo>
                  <a:lnTo>
                    <a:pt x="1914525" y="51435"/>
                  </a:lnTo>
                  <a:lnTo>
                    <a:pt x="1914525" y="462914"/>
                  </a:lnTo>
                  <a:lnTo>
                    <a:pt x="1910468" y="482899"/>
                  </a:lnTo>
                  <a:lnTo>
                    <a:pt x="1899411" y="499252"/>
                  </a:lnTo>
                  <a:lnTo>
                    <a:pt x="1883021" y="510295"/>
                  </a:lnTo>
                  <a:lnTo>
                    <a:pt x="1862963" y="514350"/>
                  </a:lnTo>
                  <a:lnTo>
                    <a:pt x="51307" y="514350"/>
                  </a:lnTo>
                  <a:lnTo>
                    <a:pt x="31343" y="510295"/>
                  </a:lnTo>
                  <a:lnTo>
                    <a:pt x="15033" y="499252"/>
                  </a:lnTo>
                  <a:lnTo>
                    <a:pt x="4034" y="482899"/>
                  </a:lnTo>
                  <a:lnTo>
                    <a:pt x="0" y="462914"/>
                  </a:lnTo>
                  <a:lnTo>
                    <a:pt x="0" y="514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976234" y="2414904"/>
            <a:ext cx="139255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Get</a:t>
            </a:r>
            <a:r>
              <a:rPr sz="950" b="0" spc="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content</a:t>
            </a:r>
            <a:r>
              <a:rPr sz="950" b="0" spc="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from</a:t>
            </a:r>
            <a:r>
              <a:rPr sz="950" b="0" spc="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10" dirty="0">
                <a:solidFill>
                  <a:srgbClr val="FFFFFF"/>
                </a:solidFill>
                <a:latin typeface="Calibri Light"/>
                <a:cs typeface="Calibri Light"/>
              </a:rPr>
              <a:t>response</a:t>
            </a:r>
            <a:endParaRPr sz="950">
              <a:latin typeface="Calibri Light"/>
              <a:cs typeface="Calibr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04201" y="2800350"/>
            <a:ext cx="1927225" cy="744855"/>
            <a:chOff x="7704201" y="2800350"/>
            <a:chExt cx="1927225" cy="74485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2800350"/>
              <a:ext cx="228600" cy="1905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10551" y="3024250"/>
              <a:ext cx="1914525" cy="514350"/>
            </a:xfrm>
            <a:custGeom>
              <a:avLst/>
              <a:gdLst/>
              <a:ahLst/>
              <a:cxnLst/>
              <a:rect l="l" t="t" r="r" b="b"/>
              <a:pathLst>
                <a:path w="1914525" h="514350">
                  <a:moveTo>
                    <a:pt x="1862963" y="0"/>
                  </a:moveTo>
                  <a:lnTo>
                    <a:pt x="51307" y="0"/>
                  </a:lnTo>
                  <a:lnTo>
                    <a:pt x="31343" y="4036"/>
                  </a:lnTo>
                  <a:lnTo>
                    <a:pt x="15033" y="15049"/>
                  </a:lnTo>
                  <a:lnTo>
                    <a:pt x="4034" y="31396"/>
                  </a:lnTo>
                  <a:lnTo>
                    <a:pt x="0" y="51435"/>
                  </a:lnTo>
                  <a:lnTo>
                    <a:pt x="0" y="462914"/>
                  </a:lnTo>
                  <a:lnTo>
                    <a:pt x="4034" y="482899"/>
                  </a:lnTo>
                  <a:lnTo>
                    <a:pt x="15033" y="499252"/>
                  </a:lnTo>
                  <a:lnTo>
                    <a:pt x="31343" y="510295"/>
                  </a:lnTo>
                  <a:lnTo>
                    <a:pt x="51307" y="514350"/>
                  </a:lnTo>
                  <a:lnTo>
                    <a:pt x="1862963" y="514350"/>
                  </a:lnTo>
                  <a:lnTo>
                    <a:pt x="1883021" y="510295"/>
                  </a:lnTo>
                  <a:lnTo>
                    <a:pt x="1899411" y="499252"/>
                  </a:lnTo>
                  <a:lnTo>
                    <a:pt x="1910468" y="482899"/>
                  </a:lnTo>
                  <a:lnTo>
                    <a:pt x="1914525" y="462914"/>
                  </a:lnTo>
                  <a:lnTo>
                    <a:pt x="1914525" y="51435"/>
                  </a:lnTo>
                  <a:lnTo>
                    <a:pt x="1910468" y="31396"/>
                  </a:lnTo>
                  <a:lnTo>
                    <a:pt x="1899411" y="15049"/>
                  </a:lnTo>
                  <a:lnTo>
                    <a:pt x="1883021" y="4036"/>
                  </a:lnTo>
                  <a:lnTo>
                    <a:pt x="18629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10551" y="3024250"/>
              <a:ext cx="1914525" cy="514350"/>
            </a:xfrm>
            <a:custGeom>
              <a:avLst/>
              <a:gdLst/>
              <a:ahLst/>
              <a:cxnLst/>
              <a:rect l="l" t="t" r="r" b="b"/>
              <a:pathLst>
                <a:path w="1914525" h="514350">
                  <a:moveTo>
                    <a:pt x="0" y="51435"/>
                  </a:moveTo>
                  <a:lnTo>
                    <a:pt x="4034" y="31396"/>
                  </a:lnTo>
                  <a:lnTo>
                    <a:pt x="15033" y="15049"/>
                  </a:lnTo>
                  <a:lnTo>
                    <a:pt x="31343" y="4036"/>
                  </a:lnTo>
                  <a:lnTo>
                    <a:pt x="51307" y="0"/>
                  </a:lnTo>
                  <a:lnTo>
                    <a:pt x="1862963" y="0"/>
                  </a:lnTo>
                  <a:lnTo>
                    <a:pt x="1883021" y="4036"/>
                  </a:lnTo>
                  <a:lnTo>
                    <a:pt x="1899411" y="15049"/>
                  </a:lnTo>
                  <a:lnTo>
                    <a:pt x="1910468" y="31396"/>
                  </a:lnTo>
                  <a:lnTo>
                    <a:pt x="1914525" y="51435"/>
                  </a:lnTo>
                  <a:lnTo>
                    <a:pt x="1914525" y="462914"/>
                  </a:lnTo>
                  <a:lnTo>
                    <a:pt x="1910468" y="482899"/>
                  </a:lnTo>
                  <a:lnTo>
                    <a:pt x="1899411" y="499252"/>
                  </a:lnTo>
                  <a:lnTo>
                    <a:pt x="1883021" y="510295"/>
                  </a:lnTo>
                  <a:lnTo>
                    <a:pt x="1862963" y="514350"/>
                  </a:lnTo>
                  <a:lnTo>
                    <a:pt x="51307" y="514350"/>
                  </a:lnTo>
                  <a:lnTo>
                    <a:pt x="31343" y="510295"/>
                  </a:lnTo>
                  <a:lnTo>
                    <a:pt x="15033" y="499252"/>
                  </a:lnTo>
                  <a:lnTo>
                    <a:pt x="4034" y="482899"/>
                  </a:lnTo>
                  <a:lnTo>
                    <a:pt x="0" y="462914"/>
                  </a:lnTo>
                  <a:lnTo>
                    <a:pt x="0" y="514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95006" y="3180397"/>
            <a:ext cx="1755139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Create</a:t>
            </a:r>
            <a:r>
              <a:rPr sz="950" b="0" spc="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Soup</a:t>
            </a:r>
            <a:r>
              <a:rPr sz="95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object</a:t>
            </a:r>
            <a:r>
              <a:rPr sz="950" b="0" spc="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from</a:t>
            </a:r>
            <a:r>
              <a:rPr sz="950" b="0" spc="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10" dirty="0">
                <a:solidFill>
                  <a:srgbClr val="FFFFFF"/>
                </a:solidFill>
                <a:latin typeface="Calibri Light"/>
                <a:cs typeface="Calibri Light"/>
              </a:rPr>
              <a:t>response</a:t>
            </a:r>
            <a:endParaRPr sz="95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04201" y="3562350"/>
            <a:ext cx="1927225" cy="744855"/>
            <a:chOff x="7704201" y="3562350"/>
            <a:chExt cx="1927225" cy="74485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3562350"/>
              <a:ext cx="228600" cy="190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10551" y="3795775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1863978" y="0"/>
                  </a:moveTo>
                  <a:lnTo>
                    <a:pt x="50419" y="0"/>
                  </a:lnTo>
                  <a:lnTo>
                    <a:pt x="30753" y="3948"/>
                  </a:lnTo>
                  <a:lnTo>
                    <a:pt x="14731" y="14731"/>
                  </a:lnTo>
                  <a:lnTo>
                    <a:pt x="3948" y="30753"/>
                  </a:lnTo>
                  <a:lnTo>
                    <a:pt x="0" y="50418"/>
                  </a:lnTo>
                  <a:lnTo>
                    <a:pt x="0" y="454279"/>
                  </a:lnTo>
                  <a:lnTo>
                    <a:pt x="3948" y="473964"/>
                  </a:lnTo>
                  <a:lnTo>
                    <a:pt x="14732" y="490029"/>
                  </a:lnTo>
                  <a:lnTo>
                    <a:pt x="30753" y="500856"/>
                  </a:lnTo>
                  <a:lnTo>
                    <a:pt x="50419" y="504825"/>
                  </a:lnTo>
                  <a:lnTo>
                    <a:pt x="1863978" y="504825"/>
                  </a:lnTo>
                  <a:lnTo>
                    <a:pt x="1883664" y="500856"/>
                  </a:lnTo>
                  <a:lnTo>
                    <a:pt x="1899729" y="490029"/>
                  </a:lnTo>
                  <a:lnTo>
                    <a:pt x="1910556" y="473963"/>
                  </a:lnTo>
                  <a:lnTo>
                    <a:pt x="1914525" y="454279"/>
                  </a:lnTo>
                  <a:lnTo>
                    <a:pt x="1914525" y="50418"/>
                  </a:lnTo>
                  <a:lnTo>
                    <a:pt x="1910556" y="30753"/>
                  </a:lnTo>
                  <a:lnTo>
                    <a:pt x="1899729" y="14731"/>
                  </a:lnTo>
                  <a:lnTo>
                    <a:pt x="1883664" y="3948"/>
                  </a:lnTo>
                  <a:lnTo>
                    <a:pt x="18639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10551" y="3795775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0" y="50418"/>
                  </a:moveTo>
                  <a:lnTo>
                    <a:pt x="3948" y="30753"/>
                  </a:lnTo>
                  <a:lnTo>
                    <a:pt x="14731" y="14731"/>
                  </a:lnTo>
                  <a:lnTo>
                    <a:pt x="30753" y="3948"/>
                  </a:lnTo>
                  <a:lnTo>
                    <a:pt x="50419" y="0"/>
                  </a:lnTo>
                  <a:lnTo>
                    <a:pt x="1863978" y="0"/>
                  </a:lnTo>
                  <a:lnTo>
                    <a:pt x="1883664" y="3948"/>
                  </a:lnTo>
                  <a:lnTo>
                    <a:pt x="1899729" y="14731"/>
                  </a:lnTo>
                  <a:lnTo>
                    <a:pt x="1910556" y="30753"/>
                  </a:lnTo>
                  <a:lnTo>
                    <a:pt x="1914525" y="50418"/>
                  </a:lnTo>
                  <a:lnTo>
                    <a:pt x="1914525" y="454279"/>
                  </a:lnTo>
                  <a:lnTo>
                    <a:pt x="1910556" y="473963"/>
                  </a:lnTo>
                  <a:lnTo>
                    <a:pt x="1899729" y="490029"/>
                  </a:lnTo>
                  <a:lnTo>
                    <a:pt x="1883664" y="500856"/>
                  </a:lnTo>
                  <a:lnTo>
                    <a:pt x="1863978" y="504825"/>
                  </a:lnTo>
                  <a:lnTo>
                    <a:pt x="50419" y="504825"/>
                  </a:lnTo>
                  <a:lnTo>
                    <a:pt x="30753" y="500856"/>
                  </a:lnTo>
                  <a:lnTo>
                    <a:pt x="14732" y="490029"/>
                  </a:lnTo>
                  <a:lnTo>
                    <a:pt x="3948" y="473964"/>
                  </a:lnTo>
                  <a:lnTo>
                    <a:pt x="0" y="454279"/>
                  </a:lnTo>
                  <a:lnTo>
                    <a:pt x="0" y="5041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195309" y="3946779"/>
            <a:ext cx="94996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Find</a:t>
            </a:r>
            <a:r>
              <a:rPr sz="950" b="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table</a:t>
            </a:r>
            <a:r>
              <a:rPr sz="950" b="0" spc="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10" dirty="0">
                <a:solidFill>
                  <a:srgbClr val="FFFFFF"/>
                </a:solidFill>
                <a:latin typeface="Calibri Light"/>
                <a:cs typeface="Calibri Light"/>
              </a:rPr>
              <a:t>headers</a:t>
            </a:r>
            <a:endParaRPr sz="950">
              <a:latin typeface="Calibri Light"/>
              <a:cs typeface="Calibri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04201" y="4333875"/>
            <a:ext cx="1927225" cy="735330"/>
            <a:chOff x="7704201" y="4333875"/>
            <a:chExt cx="1927225" cy="7353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4333875"/>
              <a:ext cx="228600" cy="190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10551" y="4557775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1863978" y="0"/>
                  </a:moveTo>
                  <a:lnTo>
                    <a:pt x="50419" y="0"/>
                  </a:lnTo>
                  <a:lnTo>
                    <a:pt x="30753" y="3948"/>
                  </a:lnTo>
                  <a:lnTo>
                    <a:pt x="14731" y="14731"/>
                  </a:lnTo>
                  <a:lnTo>
                    <a:pt x="3948" y="30753"/>
                  </a:lnTo>
                  <a:lnTo>
                    <a:pt x="0" y="50418"/>
                  </a:lnTo>
                  <a:lnTo>
                    <a:pt x="0" y="454279"/>
                  </a:lnTo>
                  <a:lnTo>
                    <a:pt x="3948" y="473964"/>
                  </a:lnTo>
                  <a:lnTo>
                    <a:pt x="14732" y="490029"/>
                  </a:lnTo>
                  <a:lnTo>
                    <a:pt x="30753" y="500856"/>
                  </a:lnTo>
                  <a:lnTo>
                    <a:pt x="50419" y="504825"/>
                  </a:lnTo>
                  <a:lnTo>
                    <a:pt x="1863978" y="504825"/>
                  </a:lnTo>
                  <a:lnTo>
                    <a:pt x="1883664" y="500856"/>
                  </a:lnTo>
                  <a:lnTo>
                    <a:pt x="1899729" y="490029"/>
                  </a:lnTo>
                  <a:lnTo>
                    <a:pt x="1910556" y="473963"/>
                  </a:lnTo>
                  <a:lnTo>
                    <a:pt x="1914525" y="454279"/>
                  </a:lnTo>
                  <a:lnTo>
                    <a:pt x="1914525" y="50418"/>
                  </a:lnTo>
                  <a:lnTo>
                    <a:pt x="1910556" y="30753"/>
                  </a:lnTo>
                  <a:lnTo>
                    <a:pt x="1899729" y="14731"/>
                  </a:lnTo>
                  <a:lnTo>
                    <a:pt x="1883664" y="3948"/>
                  </a:lnTo>
                  <a:lnTo>
                    <a:pt x="18639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10551" y="4557775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0" y="50418"/>
                  </a:moveTo>
                  <a:lnTo>
                    <a:pt x="3948" y="30753"/>
                  </a:lnTo>
                  <a:lnTo>
                    <a:pt x="14731" y="14731"/>
                  </a:lnTo>
                  <a:lnTo>
                    <a:pt x="30753" y="3948"/>
                  </a:lnTo>
                  <a:lnTo>
                    <a:pt x="50419" y="0"/>
                  </a:lnTo>
                  <a:lnTo>
                    <a:pt x="1863978" y="0"/>
                  </a:lnTo>
                  <a:lnTo>
                    <a:pt x="1883664" y="3948"/>
                  </a:lnTo>
                  <a:lnTo>
                    <a:pt x="1899729" y="14731"/>
                  </a:lnTo>
                  <a:lnTo>
                    <a:pt x="1910556" y="30753"/>
                  </a:lnTo>
                  <a:lnTo>
                    <a:pt x="1914525" y="50418"/>
                  </a:lnTo>
                  <a:lnTo>
                    <a:pt x="1914525" y="454279"/>
                  </a:lnTo>
                  <a:lnTo>
                    <a:pt x="1910556" y="473963"/>
                  </a:lnTo>
                  <a:lnTo>
                    <a:pt x="1899729" y="490029"/>
                  </a:lnTo>
                  <a:lnTo>
                    <a:pt x="1883664" y="500856"/>
                  </a:lnTo>
                  <a:lnTo>
                    <a:pt x="1863978" y="504825"/>
                  </a:lnTo>
                  <a:lnTo>
                    <a:pt x="50419" y="504825"/>
                  </a:lnTo>
                  <a:lnTo>
                    <a:pt x="30753" y="500856"/>
                  </a:lnTo>
                  <a:lnTo>
                    <a:pt x="14732" y="490029"/>
                  </a:lnTo>
                  <a:lnTo>
                    <a:pt x="3948" y="473964"/>
                  </a:lnTo>
                  <a:lnTo>
                    <a:pt x="0" y="454279"/>
                  </a:lnTo>
                  <a:lnTo>
                    <a:pt x="0" y="5041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19109" y="4712271"/>
            <a:ext cx="110045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Find</a:t>
            </a:r>
            <a:r>
              <a:rPr sz="950" b="0" spc="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each</a:t>
            </a:r>
            <a:r>
              <a:rPr sz="950" b="0" spc="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row</a:t>
            </a:r>
            <a:r>
              <a:rPr sz="950" b="0" spc="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950" b="0" spc="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20" dirty="0">
                <a:solidFill>
                  <a:srgbClr val="FFFFFF"/>
                </a:solidFill>
                <a:latin typeface="Calibri Light"/>
                <a:cs typeface="Calibri Light"/>
              </a:rPr>
              <a:t>turn</a:t>
            </a:r>
            <a:endParaRPr sz="950">
              <a:latin typeface="Calibri Light"/>
              <a:cs typeface="Calibri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704201" y="5095875"/>
            <a:ext cx="1927225" cy="744855"/>
            <a:chOff x="7704201" y="5095875"/>
            <a:chExt cx="1927225" cy="74485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5095875"/>
              <a:ext cx="228600" cy="1905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710551" y="5319775"/>
              <a:ext cx="1914525" cy="514350"/>
            </a:xfrm>
            <a:custGeom>
              <a:avLst/>
              <a:gdLst/>
              <a:ahLst/>
              <a:cxnLst/>
              <a:rect l="l" t="t" r="r" b="b"/>
              <a:pathLst>
                <a:path w="1914525" h="514350">
                  <a:moveTo>
                    <a:pt x="1862963" y="0"/>
                  </a:moveTo>
                  <a:lnTo>
                    <a:pt x="51307" y="0"/>
                  </a:lnTo>
                  <a:lnTo>
                    <a:pt x="31343" y="4036"/>
                  </a:lnTo>
                  <a:lnTo>
                    <a:pt x="15033" y="15049"/>
                  </a:lnTo>
                  <a:lnTo>
                    <a:pt x="4034" y="31396"/>
                  </a:lnTo>
                  <a:lnTo>
                    <a:pt x="0" y="51435"/>
                  </a:lnTo>
                  <a:lnTo>
                    <a:pt x="0" y="462851"/>
                  </a:lnTo>
                  <a:lnTo>
                    <a:pt x="4034" y="482873"/>
                  </a:lnTo>
                  <a:lnTo>
                    <a:pt x="15033" y="499222"/>
                  </a:lnTo>
                  <a:lnTo>
                    <a:pt x="31343" y="510244"/>
                  </a:lnTo>
                  <a:lnTo>
                    <a:pt x="51307" y="514286"/>
                  </a:lnTo>
                  <a:lnTo>
                    <a:pt x="1862963" y="514286"/>
                  </a:lnTo>
                  <a:lnTo>
                    <a:pt x="1883021" y="510244"/>
                  </a:lnTo>
                  <a:lnTo>
                    <a:pt x="1899411" y="499222"/>
                  </a:lnTo>
                  <a:lnTo>
                    <a:pt x="1910468" y="482873"/>
                  </a:lnTo>
                  <a:lnTo>
                    <a:pt x="1914525" y="462851"/>
                  </a:lnTo>
                  <a:lnTo>
                    <a:pt x="1914525" y="51435"/>
                  </a:lnTo>
                  <a:lnTo>
                    <a:pt x="1910468" y="31396"/>
                  </a:lnTo>
                  <a:lnTo>
                    <a:pt x="1899411" y="15049"/>
                  </a:lnTo>
                  <a:lnTo>
                    <a:pt x="1883021" y="4036"/>
                  </a:lnTo>
                  <a:lnTo>
                    <a:pt x="18629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10551" y="5319775"/>
              <a:ext cx="1914525" cy="514350"/>
            </a:xfrm>
            <a:custGeom>
              <a:avLst/>
              <a:gdLst/>
              <a:ahLst/>
              <a:cxnLst/>
              <a:rect l="l" t="t" r="r" b="b"/>
              <a:pathLst>
                <a:path w="1914525" h="514350">
                  <a:moveTo>
                    <a:pt x="0" y="51435"/>
                  </a:moveTo>
                  <a:lnTo>
                    <a:pt x="4034" y="31396"/>
                  </a:lnTo>
                  <a:lnTo>
                    <a:pt x="15033" y="15049"/>
                  </a:lnTo>
                  <a:lnTo>
                    <a:pt x="31343" y="4036"/>
                  </a:lnTo>
                  <a:lnTo>
                    <a:pt x="51307" y="0"/>
                  </a:lnTo>
                  <a:lnTo>
                    <a:pt x="1862963" y="0"/>
                  </a:lnTo>
                  <a:lnTo>
                    <a:pt x="1883021" y="4036"/>
                  </a:lnTo>
                  <a:lnTo>
                    <a:pt x="1899411" y="15049"/>
                  </a:lnTo>
                  <a:lnTo>
                    <a:pt x="1910468" y="31396"/>
                  </a:lnTo>
                  <a:lnTo>
                    <a:pt x="1914525" y="51435"/>
                  </a:lnTo>
                  <a:lnTo>
                    <a:pt x="1914525" y="462851"/>
                  </a:lnTo>
                  <a:lnTo>
                    <a:pt x="1910468" y="482873"/>
                  </a:lnTo>
                  <a:lnTo>
                    <a:pt x="1899411" y="499222"/>
                  </a:lnTo>
                  <a:lnTo>
                    <a:pt x="1883021" y="510244"/>
                  </a:lnTo>
                  <a:lnTo>
                    <a:pt x="1862963" y="514286"/>
                  </a:lnTo>
                  <a:lnTo>
                    <a:pt x="51307" y="514286"/>
                  </a:lnTo>
                  <a:lnTo>
                    <a:pt x="31343" y="510244"/>
                  </a:lnTo>
                  <a:lnTo>
                    <a:pt x="15033" y="499222"/>
                  </a:lnTo>
                  <a:lnTo>
                    <a:pt x="4034" y="482873"/>
                  </a:lnTo>
                  <a:lnTo>
                    <a:pt x="0" y="462851"/>
                  </a:lnTo>
                  <a:lnTo>
                    <a:pt x="0" y="514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47381" y="5408929"/>
            <a:ext cx="1832610" cy="317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Extract</a:t>
            </a:r>
            <a:r>
              <a:rPr sz="950" b="0" spc="1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950" b="0" spc="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r>
              <a:rPr sz="950" b="0" spc="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from</a:t>
            </a:r>
            <a:r>
              <a:rPr sz="950" b="0" spc="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each</a:t>
            </a:r>
            <a:r>
              <a:rPr sz="950" b="0" spc="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row</a:t>
            </a:r>
            <a:r>
              <a:rPr sz="950" b="0" spc="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endParaRPr sz="950">
              <a:latin typeface="Calibri Light"/>
              <a:cs typeface="Calibri Light"/>
            </a:endParaRPr>
          </a:p>
          <a:p>
            <a:pPr marL="5715" algn="ctr">
              <a:lnSpc>
                <a:spcPts val="1135"/>
              </a:lnSpc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insert</a:t>
            </a:r>
            <a:r>
              <a:rPr sz="950" b="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into</a:t>
            </a:r>
            <a:r>
              <a:rPr sz="950" b="0" spc="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950" b="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pandas</a:t>
            </a:r>
            <a:r>
              <a:rPr sz="950" b="0" spc="1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10" dirty="0">
                <a:solidFill>
                  <a:srgbClr val="FFFFFF"/>
                </a:solidFill>
                <a:latin typeface="Calibri Light"/>
                <a:cs typeface="Calibri Light"/>
              </a:rPr>
              <a:t>dataframe</a:t>
            </a:r>
            <a:endParaRPr sz="950">
              <a:latin typeface="Calibri Light"/>
              <a:cs typeface="Calibri Ligh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704201" y="5857875"/>
            <a:ext cx="1927225" cy="744855"/>
            <a:chOff x="7704201" y="5857875"/>
            <a:chExt cx="1927225" cy="74485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5857875"/>
              <a:ext cx="228600" cy="1905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710551" y="6091237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1863978" y="0"/>
                  </a:moveTo>
                  <a:lnTo>
                    <a:pt x="50419" y="0"/>
                  </a:lnTo>
                  <a:lnTo>
                    <a:pt x="30753" y="3967"/>
                  </a:lnTo>
                  <a:lnTo>
                    <a:pt x="14731" y="14787"/>
                  </a:lnTo>
                  <a:lnTo>
                    <a:pt x="3948" y="30834"/>
                  </a:lnTo>
                  <a:lnTo>
                    <a:pt x="0" y="50482"/>
                  </a:lnTo>
                  <a:lnTo>
                    <a:pt x="0" y="454342"/>
                  </a:lnTo>
                  <a:lnTo>
                    <a:pt x="3948" y="473990"/>
                  </a:lnTo>
                  <a:lnTo>
                    <a:pt x="14732" y="490037"/>
                  </a:lnTo>
                  <a:lnTo>
                    <a:pt x="30753" y="500857"/>
                  </a:lnTo>
                  <a:lnTo>
                    <a:pt x="50419" y="504825"/>
                  </a:lnTo>
                  <a:lnTo>
                    <a:pt x="1863978" y="504825"/>
                  </a:lnTo>
                  <a:lnTo>
                    <a:pt x="1883664" y="500857"/>
                  </a:lnTo>
                  <a:lnTo>
                    <a:pt x="1899729" y="490037"/>
                  </a:lnTo>
                  <a:lnTo>
                    <a:pt x="1910556" y="473990"/>
                  </a:lnTo>
                  <a:lnTo>
                    <a:pt x="1914525" y="454342"/>
                  </a:lnTo>
                  <a:lnTo>
                    <a:pt x="1914525" y="50482"/>
                  </a:lnTo>
                  <a:lnTo>
                    <a:pt x="1910556" y="30834"/>
                  </a:lnTo>
                  <a:lnTo>
                    <a:pt x="1899729" y="14787"/>
                  </a:lnTo>
                  <a:lnTo>
                    <a:pt x="1883664" y="3967"/>
                  </a:lnTo>
                  <a:lnTo>
                    <a:pt x="18639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10551" y="6091237"/>
              <a:ext cx="1914525" cy="504825"/>
            </a:xfrm>
            <a:custGeom>
              <a:avLst/>
              <a:gdLst/>
              <a:ahLst/>
              <a:cxnLst/>
              <a:rect l="l" t="t" r="r" b="b"/>
              <a:pathLst>
                <a:path w="1914525" h="504825">
                  <a:moveTo>
                    <a:pt x="0" y="50482"/>
                  </a:moveTo>
                  <a:lnTo>
                    <a:pt x="3948" y="30834"/>
                  </a:lnTo>
                  <a:lnTo>
                    <a:pt x="14731" y="14787"/>
                  </a:lnTo>
                  <a:lnTo>
                    <a:pt x="30753" y="3967"/>
                  </a:lnTo>
                  <a:lnTo>
                    <a:pt x="50419" y="0"/>
                  </a:lnTo>
                  <a:lnTo>
                    <a:pt x="1863978" y="0"/>
                  </a:lnTo>
                  <a:lnTo>
                    <a:pt x="1883664" y="3967"/>
                  </a:lnTo>
                  <a:lnTo>
                    <a:pt x="1899729" y="14787"/>
                  </a:lnTo>
                  <a:lnTo>
                    <a:pt x="1910556" y="30834"/>
                  </a:lnTo>
                  <a:lnTo>
                    <a:pt x="1914525" y="50482"/>
                  </a:lnTo>
                  <a:lnTo>
                    <a:pt x="1914525" y="454342"/>
                  </a:lnTo>
                  <a:lnTo>
                    <a:pt x="1910556" y="473990"/>
                  </a:lnTo>
                  <a:lnTo>
                    <a:pt x="1899729" y="490037"/>
                  </a:lnTo>
                  <a:lnTo>
                    <a:pt x="1883664" y="500857"/>
                  </a:lnTo>
                  <a:lnTo>
                    <a:pt x="1863978" y="504825"/>
                  </a:lnTo>
                  <a:lnTo>
                    <a:pt x="50419" y="504825"/>
                  </a:lnTo>
                  <a:lnTo>
                    <a:pt x="30753" y="500857"/>
                  </a:lnTo>
                  <a:lnTo>
                    <a:pt x="14732" y="490037"/>
                  </a:lnTo>
                  <a:lnTo>
                    <a:pt x="3948" y="473990"/>
                  </a:lnTo>
                  <a:lnTo>
                    <a:pt x="0" y="454342"/>
                  </a:lnTo>
                  <a:lnTo>
                    <a:pt x="0" y="5048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976234" y="6244272"/>
            <a:ext cx="138112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Save</a:t>
            </a:r>
            <a:r>
              <a:rPr sz="950" b="0" spc="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950" b="0" spc="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dataframe</a:t>
            </a:r>
            <a:r>
              <a:rPr sz="950" b="0" spc="2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950" b="0" spc="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b="0" spc="-25" dirty="0">
                <a:solidFill>
                  <a:srgbClr val="FFFFFF"/>
                </a:solidFill>
                <a:latin typeface="Calibri Light"/>
                <a:cs typeface="Calibri Light"/>
              </a:rPr>
              <a:t>CSV</a:t>
            </a:r>
            <a:endParaRPr sz="95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13623"/>
            <a:ext cx="4932680" cy="290996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9235">
              <a:lnSpc>
                <a:spcPct val="92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("class")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encode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either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(bad)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(good).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target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19050" indent="-229235">
              <a:lnSpc>
                <a:spcPct val="924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lang="en-US" sz="21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https://github.com/ToNguyenNgocNguyen/IBM_DataScience_Capstone/blob/main/spacex_3_wrangling.ipynb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240" dirty="0"/>
              <a:t> </a:t>
            </a:r>
            <a:r>
              <a:rPr spc="-5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170926" y="1484375"/>
            <a:ext cx="1965325" cy="565150"/>
            <a:chOff x="8170926" y="1484375"/>
            <a:chExt cx="1965325" cy="565150"/>
          </a:xfrm>
        </p:grpSpPr>
        <p:sp>
          <p:nvSpPr>
            <p:cNvPr id="6" name="object 6"/>
            <p:cNvSpPr/>
            <p:nvPr/>
          </p:nvSpPr>
          <p:spPr>
            <a:xfrm>
              <a:off x="8177276" y="1490725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1897252" y="0"/>
                  </a:moveTo>
                  <a:lnTo>
                    <a:pt x="55245" y="0"/>
                  </a:lnTo>
                  <a:lnTo>
                    <a:pt x="33700" y="4327"/>
                  </a:lnTo>
                  <a:lnTo>
                    <a:pt x="16144" y="16144"/>
                  </a:lnTo>
                  <a:lnTo>
                    <a:pt x="4327" y="33700"/>
                  </a:lnTo>
                  <a:lnTo>
                    <a:pt x="0" y="55245"/>
                  </a:lnTo>
                  <a:lnTo>
                    <a:pt x="0" y="497077"/>
                  </a:lnTo>
                  <a:lnTo>
                    <a:pt x="4327" y="518642"/>
                  </a:lnTo>
                  <a:lnTo>
                    <a:pt x="16144" y="536241"/>
                  </a:lnTo>
                  <a:lnTo>
                    <a:pt x="33700" y="548102"/>
                  </a:lnTo>
                  <a:lnTo>
                    <a:pt x="55245" y="552450"/>
                  </a:lnTo>
                  <a:lnTo>
                    <a:pt x="1897252" y="552450"/>
                  </a:lnTo>
                  <a:lnTo>
                    <a:pt x="1918817" y="548102"/>
                  </a:lnTo>
                  <a:lnTo>
                    <a:pt x="1936416" y="536241"/>
                  </a:lnTo>
                  <a:lnTo>
                    <a:pt x="1948277" y="518642"/>
                  </a:lnTo>
                  <a:lnTo>
                    <a:pt x="1952625" y="497077"/>
                  </a:lnTo>
                  <a:lnTo>
                    <a:pt x="1952625" y="55245"/>
                  </a:lnTo>
                  <a:lnTo>
                    <a:pt x="1948277" y="33700"/>
                  </a:lnTo>
                  <a:lnTo>
                    <a:pt x="1936416" y="16144"/>
                  </a:lnTo>
                  <a:lnTo>
                    <a:pt x="1918817" y="4327"/>
                  </a:lnTo>
                  <a:lnTo>
                    <a:pt x="18972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7276" y="1490725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0" y="55245"/>
                  </a:moveTo>
                  <a:lnTo>
                    <a:pt x="4327" y="33700"/>
                  </a:lnTo>
                  <a:lnTo>
                    <a:pt x="16144" y="16144"/>
                  </a:lnTo>
                  <a:lnTo>
                    <a:pt x="33700" y="4327"/>
                  </a:lnTo>
                  <a:lnTo>
                    <a:pt x="55245" y="0"/>
                  </a:lnTo>
                  <a:lnTo>
                    <a:pt x="1897252" y="0"/>
                  </a:lnTo>
                  <a:lnTo>
                    <a:pt x="1918817" y="4327"/>
                  </a:lnTo>
                  <a:lnTo>
                    <a:pt x="1936416" y="16144"/>
                  </a:lnTo>
                  <a:lnTo>
                    <a:pt x="1948277" y="33700"/>
                  </a:lnTo>
                  <a:lnTo>
                    <a:pt x="1952625" y="55245"/>
                  </a:lnTo>
                  <a:lnTo>
                    <a:pt x="1952625" y="497077"/>
                  </a:lnTo>
                  <a:lnTo>
                    <a:pt x="1948277" y="518642"/>
                  </a:lnTo>
                  <a:lnTo>
                    <a:pt x="1936416" y="536241"/>
                  </a:lnTo>
                  <a:lnTo>
                    <a:pt x="1918817" y="548102"/>
                  </a:lnTo>
                  <a:lnTo>
                    <a:pt x="1897252" y="552450"/>
                  </a:lnTo>
                  <a:lnTo>
                    <a:pt x="55245" y="552450"/>
                  </a:lnTo>
                  <a:lnTo>
                    <a:pt x="33700" y="548102"/>
                  </a:lnTo>
                  <a:lnTo>
                    <a:pt x="16144" y="536241"/>
                  </a:lnTo>
                  <a:lnTo>
                    <a:pt x="4327" y="518642"/>
                  </a:lnTo>
                  <a:lnTo>
                    <a:pt x="0" y="497077"/>
                  </a:lnTo>
                  <a:lnTo>
                    <a:pt x="0" y="5524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97875" y="1518856"/>
            <a:ext cx="1513205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4150" marR="5080" indent="-171450">
              <a:lnSpc>
                <a:spcPts val="1580"/>
              </a:lnSpc>
              <a:spcBef>
                <a:spcPts val="260"/>
              </a:spcBef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[Missing</a:t>
            </a:r>
            <a:r>
              <a:rPr sz="1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values</a:t>
            </a:r>
            <a:r>
              <a:rPr sz="14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dealt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14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previously]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70926" y="2076450"/>
            <a:ext cx="1965325" cy="802005"/>
            <a:chOff x="8170926" y="2076450"/>
            <a:chExt cx="1965325" cy="8020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9700" y="2076450"/>
              <a:ext cx="247650" cy="2000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77276" y="2319400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1897252" y="0"/>
                  </a:moveTo>
                  <a:lnTo>
                    <a:pt x="55245" y="0"/>
                  </a:lnTo>
                  <a:lnTo>
                    <a:pt x="33700" y="4327"/>
                  </a:lnTo>
                  <a:lnTo>
                    <a:pt x="16144" y="16144"/>
                  </a:lnTo>
                  <a:lnTo>
                    <a:pt x="4327" y="33700"/>
                  </a:lnTo>
                  <a:lnTo>
                    <a:pt x="0" y="55245"/>
                  </a:lnTo>
                  <a:lnTo>
                    <a:pt x="0" y="497077"/>
                  </a:lnTo>
                  <a:lnTo>
                    <a:pt x="4327" y="518642"/>
                  </a:lnTo>
                  <a:lnTo>
                    <a:pt x="16144" y="536241"/>
                  </a:lnTo>
                  <a:lnTo>
                    <a:pt x="33700" y="548102"/>
                  </a:lnTo>
                  <a:lnTo>
                    <a:pt x="55245" y="552450"/>
                  </a:lnTo>
                  <a:lnTo>
                    <a:pt x="1897252" y="552450"/>
                  </a:lnTo>
                  <a:lnTo>
                    <a:pt x="1918817" y="548102"/>
                  </a:lnTo>
                  <a:lnTo>
                    <a:pt x="1936416" y="536241"/>
                  </a:lnTo>
                  <a:lnTo>
                    <a:pt x="1948277" y="518642"/>
                  </a:lnTo>
                  <a:lnTo>
                    <a:pt x="1952625" y="497077"/>
                  </a:lnTo>
                  <a:lnTo>
                    <a:pt x="1952625" y="55245"/>
                  </a:lnTo>
                  <a:lnTo>
                    <a:pt x="1948277" y="33700"/>
                  </a:lnTo>
                  <a:lnTo>
                    <a:pt x="1936416" y="16144"/>
                  </a:lnTo>
                  <a:lnTo>
                    <a:pt x="1918817" y="4327"/>
                  </a:lnTo>
                  <a:lnTo>
                    <a:pt x="18972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77276" y="2319400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0" y="55245"/>
                  </a:moveTo>
                  <a:lnTo>
                    <a:pt x="4327" y="33700"/>
                  </a:lnTo>
                  <a:lnTo>
                    <a:pt x="16144" y="16144"/>
                  </a:lnTo>
                  <a:lnTo>
                    <a:pt x="33700" y="4327"/>
                  </a:lnTo>
                  <a:lnTo>
                    <a:pt x="55245" y="0"/>
                  </a:lnTo>
                  <a:lnTo>
                    <a:pt x="1897252" y="0"/>
                  </a:lnTo>
                  <a:lnTo>
                    <a:pt x="1918817" y="4327"/>
                  </a:lnTo>
                  <a:lnTo>
                    <a:pt x="1936416" y="16144"/>
                  </a:lnTo>
                  <a:lnTo>
                    <a:pt x="1948277" y="33700"/>
                  </a:lnTo>
                  <a:lnTo>
                    <a:pt x="1952625" y="55245"/>
                  </a:lnTo>
                  <a:lnTo>
                    <a:pt x="1952625" y="497077"/>
                  </a:lnTo>
                  <a:lnTo>
                    <a:pt x="1948277" y="518642"/>
                  </a:lnTo>
                  <a:lnTo>
                    <a:pt x="1936416" y="536241"/>
                  </a:lnTo>
                  <a:lnTo>
                    <a:pt x="1918817" y="548102"/>
                  </a:lnTo>
                  <a:lnTo>
                    <a:pt x="1897252" y="552450"/>
                  </a:lnTo>
                  <a:lnTo>
                    <a:pt x="55245" y="552450"/>
                  </a:lnTo>
                  <a:lnTo>
                    <a:pt x="33700" y="548102"/>
                  </a:lnTo>
                  <a:lnTo>
                    <a:pt x="16144" y="536241"/>
                  </a:lnTo>
                  <a:lnTo>
                    <a:pt x="4327" y="518642"/>
                  </a:lnTo>
                  <a:lnTo>
                    <a:pt x="0" y="497077"/>
                  </a:lnTo>
                  <a:lnTo>
                    <a:pt x="0" y="5524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83600" y="2347023"/>
            <a:ext cx="1346835" cy="4432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7500" marR="5080" indent="-305435">
              <a:lnSpc>
                <a:spcPts val="1580"/>
              </a:lnSpc>
              <a:spcBef>
                <a:spcPts val="260"/>
              </a:spcBef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Identify</a:t>
            </a:r>
            <a:r>
              <a:rPr sz="14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all</a:t>
            </a:r>
            <a:r>
              <a:rPr sz="1400" b="0" spc="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landing outcomes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70926" y="2895600"/>
            <a:ext cx="1965325" cy="811530"/>
            <a:chOff x="8170926" y="2895600"/>
            <a:chExt cx="1965325" cy="8115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9700" y="2895600"/>
              <a:ext cx="247650" cy="2095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77276" y="3148075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1897252" y="0"/>
                  </a:moveTo>
                  <a:lnTo>
                    <a:pt x="55245" y="0"/>
                  </a:lnTo>
                  <a:lnTo>
                    <a:pt x="33700" y="4327"/>
                  </a:lnTo>
                  <a:lnTo>
                    <a:pt x="16144" y="16144"/>
                  </a:lnTo>
                  <a:lnTo>
                    <a:pt x="4327" y="33700"/>
                  </a:lnTo>
                  <a:lnTo>
                    <a:pt x="0" y="55245"/>
                  </a:lnTo>
                  <a:lnTo>
                    <a:pt x="0" y="497205"/>
                  </a:lnTo>
                  <a:lnTo>
                    <a:pt x="4327" y="518695"/>
                  </a:lnTo>
                  <a:lnTo>
                    <a:pt x="16144" y="536257"/>
                  </a:lnTo>
                  <a:lnTo>
                    <a:pt x="33700" y="548104"/>
                  </a:lnTo>
                  <a:lnTo>
                    <a:pt x="55245" y="552450"/>
                  </a:lnTo>
                  <a:lnTo>
                    <a:pt x="1897252" y="552450"/>
                  </a:lnTo>
                  <a:lnTo>
                    <a:pt x="1918817" y="548104"/>
                  </a:lnTo>
                  <a:lnTo>
                    <a:pt x="1936416" y="536257"/>
                  </a:lnTo>
                  <a:lnTo>
                    <a:pt x="1948277" y="518695"/>
                  </a:lnTo>
                  <a:lnTo>
                    <a:pt x="1952625" y="497205"/>
                  </a:lnTo>
                  <a:lnTo>
                    <a:pt x="1952625" y="55245"/>
                  </a:lnTo>
                  <a:lnTo>
                    <a:pt x="1948277" y="33700"/>
                  </a:lnTo>
                  <a:lnTo>
                    <a:pt x="1936416" y="16144"/>
                  </a:lnTo>
                  <a:lnTo>
                    <a:pt x="1918817" y="4327"/>
                  </a:lnTo>
                  <a:lnTo>
                    <a:pt x="18972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77276" y="3148075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0" y="55245"/>
                  </a:moveTo>
                  <a:lnTo>
                    <a:pt x="4327" y="33700"/>
                  </a:lnTo>
                  <a:lnTo>
                    <a:pt x="16144" y="16144"/>
                  </a:lnTo>
                  <a:lnTo>
                    <a:pt x="33700" y="4327"/>
                  </a:lnTo>
                  <a:lnTo>
                    <a:pt x="55245" y="0"/>
                  </a:lnTo>
                  <a:lnTo>
                    <a:pt x="1897252" y="0"/>
                  </a:lnTo>
                  <a:lnTo>
                    <a:pt x="1918817" y="4327"/>
                  </a:lnTo>
                  <a:lnTo>
                    <a:pt x="1936416" y="16144"/>
                  </a:lnTo>
                  <a:lnTo>
                    <a:pt x="1948277" y="33700"/>
                  </a:lnTo>
                  <a:lnTo>
                    <a:pt x="1952625" y="55245"/>
                  </a:lnTo>
                  <a:lnTo>
                    <a:pt x="1952625" y="497205"/>
                  </a:lnTo>
                  <a:lnTo>
                    <a:pt x="1948277" y="518695"/>
                  </a:lnTo>
                  <a:lnTo>
                    <a:pt x="1936416" y="536257"/>
                  </a:lnTo>
                  <a:lnTo>
                    <a:pt x="1918817" y="548104"/>
                  </a:lnTo>
                  <a:lnTo>
                    <a:pt x="1897252" y="552450"/>
                  </a:lnTo>
                  <a:lnTo>
                    <a:pt x="55245" y="552450"/>
                  </a:lnTo>
                  <a:lnTo>
                    <a:pt x="33700" y="548104"/>
                  </a:lnTo>
                  <a:lnTo>
                    <a:pt x="16144" y="536257"/>
                  </a:lnTo>
                  <a:lnTo>
                    <a:pt x="4327" y="518695"/>
                  </a:lnTo>
                  <a:lnTo>
                    <a:pt x="0" y="497205"/>
                  </a:lnTo>
                  <a:lnTo>
                    <a:pt x="0" y="5524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26450" y="3174936"/>
            <a:ext cx="1451610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74650" marR="5080" indent="-362585">
              <a:lnSpc>
                <a:spcPts val="1580"/>
              </a:lnSpc>
              <a:spcBef>
                <a:spcPts val="260"/>
              </a:spcBef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Identify</a:t>
            </a:r>
            <a:r>
              <a:rPr sz="14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bad</a:t>
            </a:r>
            <a:r>
              <a:rPr sz="1400" b="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landing outcomes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70926" y="3724275"/>
            <a:ext cx="1965325" cy="802005"/>
            <a:chOff x="8170926" y="3724275"/>
            <a:chExt cx="1965325" cy="80200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9700" y="3724275"/>
              <a:ext cx="247650" cy="2095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7276" y="3976750"/>
              <a:ext cx="1952625" cy="542925"/>
            </a:xfrm>
            <a:custGeom>
              <a:avLst/>
              <a:gdLst/>
              <a:ahLst/>
              <a:cxnLst/>
              <a:rect l="l" t="t" r="r" b="b"/>
              <a:pathLst>
                <a:path w="1952625" h="542925">
                  <a:moveTo>
                    <a:pt x="1898269" y="0"/>
                  </a:moveTo>
                  <a:lnTo>
                    <a:pt x="54228" y="0"/>
                  </a:lnTo>
                  <a:lnTo>
                    <a:pt x="33111" y="4258"/>
                  </a:lnTo>
                  <a:lnTo>
                    <a:pt x="15875" y="15875"/>
                  </a:lnTo>
                  <a:lnTo>
                    <a:pt x="4258" y="33111"/>
                  </a:lnTo>
                  <a:lnTo>
                    <a:pt x="0" y="54229"/>
                  </a:lnTo>
                  <a:lnTo>
                    <a:pt x="0" y="488569"/>
                  </a:lnTo>
                  <a:lnTo>
                    <a:pt x="4258" y="509706"/>
                  </a:lnTo>
                  <a:lnTo>
                    <a:pt x="15875" y="526986"/>
                  </a:lnTo>
                  <a:lnTo>
                    <a:pt x="33111" y="538646"/>
                  </a:lnTo>
                  <a:lnTo>
                    <a:pt x="54228" y="542925"/>
                  </a:lnTo>
                  <a:lnTo>
                    <a:pt x="1898269" y="542925"/>
                  </a:lnTo>
                  <a:lnTo>
                    <a:pt x="1919406" y="538646"/>
                  </a:lnTo>
                  <a:lnTo>
                    <a:pt x="1936686" y="526986"/>
                  </a:lnTo>
                  <a:lnTo>
                    <a:pt x="1948346" y="509706"/>
                  </a:lnTo>
                  <a:lnTo>
                    <a:pt x="1952625" y="488569"/>
                  </a:lnTo>
                  <a:lnTo>
                    <a:pt x="1952625" y="54229"/>
                  </a:lnTo>
                  <a:lnTo>
                    <a:pt x="1948346" y="33111"/>
                  </a:lnTo>
                  <a:lnTo>
                    <a:pt x="1936686" y="15875"/>
                  </a:lnTo>
                  <a:lnTo>
                    <a:pt x="1919406" y="4258"/>
                  </a:lnTo>
                  <a:lnTo>
                    <a:pt x="18982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77276" y="3976750"/>
              <a:ext cx="1952625" cy="542925"/>
            </a:xfrm>
            <a:custGeom>
              <a:avLst/>
              <a:gdLst/>
              <a:ahLst/>
              <a:cxnLst/>
              <a:rect l="l" t="t" r="r" b="b"/>
              <a:pathLst>
                <a:path w="1952625" h="542925">
                  <a:moveTo>
                    <a:pt x="0" y="54229"/>
                  </a:moveTo>
                  <a:lnTo>
                    <a:pt x="4258" y="33111"/>
                  </a:lnTo>
                  <a:lnTo>
                    <a:pt x="15875" y="15875"/>
                  </a:lnTo>
                  <a:lnTo>
                    <a:pt x="33111" y="4258"/>
                  </a:lnTo>
                  <a:lnTo>
                    <a:pt x="54228" y="0"/>
                  </a:lnTo>
                  <a:lnTo>
                    <a:pt x="1898269" y="0"/>
                  </a:lnTo>
                  <a:lnTo>
                    <a:pt x="1919406" y="4258"/>
                  </a:lnTo>
                  <a:lnTo>
                    <a:pt x="1936686" y="15875"/>
                  </a:lnTo>
                  <a:lnTo>
                    <a:pt x="1948346" y="33111"/>
                  </a:lnTo>
                  <a:lnTo>
                    <a:pt x="1952625" y="54229"/>
                  </a:lnTo>
                  <a:lnTo>
                    <a:pt x="1952625" y="488569"/>
                  </a:lnTo>
                  <a:lnTo>
                    <a:pt x="1948346" y="509706"/>
                  </a:lnTo>
                  <a:lnTo>
                    <a:pt x="1936686" y="526986"/>
                  </a:lnTo>
                  <a:lnTo>
                    <a:pt x="1919406" y="538646"/>
                  </a:lnTo>
                  <a:lnTo>
                    <a:pt x="1898269" y="542925"/>
                  </a:lnTo>
                  <a:lnTo>
                    <a:pt x="54228" y="542925"/>
                  </a:lnTo>
                  <a:lnTo>
                    <a:pt x="33111" y="538646"/>
                  </a:lnTo>
                  <a:lnTo>
                    <a:pt x="15875" y="526986"/>
                  </a:lnTo>
                  <a:lnTo>
                    <a:pt x="4258" y="509706"/>
                  </a:lnTo>
                  <a:lnTo>
                    <a:pt x="0" y="488569"/>
                  </a:lnTo>
                  <a:lnTo>
                    <a:pt x="0" y="542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493125" y="4003103"/>
            <a:ext cx="1321435" cy="4432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2225" marR="5080" indent="-9525">
              <a:lnSpc>
                <a:spcPts val="1580"/>
              </a:lnSpc>
              <a:spcBef>
                <a:spcPts val="260"/>
              </a:spcBef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Iterate</a:t>
            </a:r>
            <a:r>
              <a:rPr sz="1400" b="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through</a:t>
            </a:r>
            <a:r>
              <a:rPr sz="1400" b="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all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landing</a:t>
            </a:r>
            <a:r>
              <a:rPr sz="1400" b="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outcomes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70926" y="4552950"/>
            <a:ext cx="1965325" cy="802005"/>
            <a:chOff x="8170926" y="4552950"/>
            <a:chExt cx="1965325" cy="80200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9700" y="4552950"/>
              <a:ext cx="247650" cy="2095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177276" y="4795900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1897252" y="0"/>
                  </a:moveTo>
                  <a:lnTo>
                    <a:pt x="55245" y="0"/>
                  </a:lnTo>
                  <a:lnTo>
                    <a:pt x="33700" y="4327"/>
                  </a:lnTo>
                  <a:lnTo>
                    <a:pt x="16144" y="16144"/>
                  </a:lnTo>
                  <a:lnTo>
                    <a:pt x="4327" y="33700"/>
                  </a:lnTo>
                  <a:lnTo>
                    <a:pt x="0" y="55244"/>
                  </a:lnTo>
                  <a:lnTo>
                    <a:pt x="0" y="497078"/>
                  </a:lnTo>
                  <a:lnTo>
                    <a:pt x="4327" y="518642"/>
                  </a:lnTo>
                  <a:lnTo>
                    <a:pt x="16144" y="536241"/>
                  </a:lnTo>
                  <a:lnTo>
                    <a:pt x="33700" y="548102"/>
                  </a:lnTo>
                  <a:lnTo>
                    <a:pt x="55245" y="552450"/>
                  </a:lnTo>
                  <a:lnTo>
                    <a:pt x="1897252" y="552450"/>
                  </a:lnTo>
                  <a:lnTo>
                    <a:pt x="1918817" y="548102"/>
                  </a:lnTo>
                  <a:lnTo>
                    <a:pt x="1936416" y="536241"/>
                  </a:lnTo>
                  <a:lnTo>
                    <a:pt x="1948277" y="518642"/>
                  </a:lnTo>
                  <a:lnTo>
                    <a:pt x="1952625" y="497078"/>
                  </a:lnTo>
                  <a:lnTo>
                    <a:pt x="1952625" y="55244"/>
                  </a:lnTo>
                  <a:lnTo>
                    <a:pt x="1948277" y="33700"/>
                  </a:lnTo>
                  <a:lnTo>
                    <a:pt x="1936416" y="16144"/>
                  </a:lnTo>
                  <a:lnTo>
                    <a:pt x="1918817" y="4327"/>
                  </a:lnTo>
                  <a:lnTo>
                    <a:pt x="18972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77276" y="4795900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0" y="55244"/>
                  </a:moveTo>
                  <a:lnTo>
                    <a:pt x="4327" y="33700"/>
                  </a:lnTo>
                  <a:lnTo>
                    <a:pt x="16144" y="16144"/>
                  </a:lnTo>
                  <a:lnTo>
                    <a:pt x="33700" y="4327"/>
                  </a:lnTo>
                  <a:lnTo>
                    <a:pt x="55245" y="0"/>
                  </a:lnTo>
                  <a:lnTo>
                    <a:pt x="1897252" y="0"/>
                  </a:lnTo>
                  <a:lnTo>
                    <a:pt x="1918817" y="4327"/>
                  </a:lnTo>
                  <a:lnTo>
                    <a:pt x="1936416" y="16144"/>
                  </a:lnTo>
                  <a:lnTo>
                    <a:pt x="1948277" y="33700"/>
                  </a:lnTo>
                  <a:lnTo>
                    <a:pt x="1952625" y="55244"/>
                  </a:lnTo>
                  <a:lnTo>
                    <a:pt x="1952625" y="497078"/>
                  </a:lnTo>
                  <a:lnTo>
                    <a:pt x="1948277" y="518642"/>
                  </a:lnTo>
                  <a:lnTo>
                    <a:pt x="1936416" y="536241"/>
                  </a:lnTo>
                  <a:lnTo>
                    <a:pt x="1918817" y="548102"/>
                  </a:lnTo>
                  <a:lnTo>
                    <a:pt x="1897252" y="552450"/>
                  </a:lnTo>
                  <a:lnTo>
                    <a:pt x="55245" y="552450"/>
                  </a:lnTo>
                  <a:lnTo>
                    <a:pt x="33700" y="548102"/>
                  </a:lnTo>
                  <a:lnTo>
                    <a:pt x="16144" y="536241"/>
                  </a:lnTo>
                  <a:lnTo>
                    <a:pt x="4327" y="518642"/>
                  </a:lnTo>
                  <a:lnTo>
                    <a:pt x="0" y="497078"/>
                  </a:lnTo>
                  <a:lnTo>
                    <a:pt x="0" y="552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35568" y="4831143"/>
            <a:ext cx="1852930" cy="4432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050" marR="5080" indent="-133985">
              <a:lnSpc>
                <a:spcPts val="1580"/>
              </a:lnSpc>
              <a:spcBef>
                <a:spcPts val="260"/>
              </a:spcBef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If</a:t>
            </a:r>
            <a:r>
              <a:rPr sz="14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4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bad</a:t>
            </a:r>
            <a:r>
              <a:rPr sz="1400" b="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outcome,</a:t>
            </a:r>
            <a:r>
              <a:rPr sz="1400" b="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encode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as</a:t>
            </a:r>
            <a:r>
              <a:rPr sz="1400" b="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0,</a:t>
            </a:r>
            <a:r>
              <a:rPr sz="1400" b="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else</a:t>
            </a:r>
            <a:r>
              <a:rPr sz="1400" b="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encode</a:t>
            </a:r>
            <a:r>
              <a:rPr sz="1400" b="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as</a:t>
            </a:r>
            <a:r>
              <a:rPr sz="1400" b="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50" dirty="0">
                <a:solidFill>
                  <a:srgbClr val="FFFFFF"/>
                </a:solidFill>
                <a:latin typeface="Calibri Light"/>
                <a:cs typeface="Calibri Light"/>
              </a:rPr>
              <a:t>1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70926" y="5381625"/>
            <a:ext cx="1965325" cy="802005"/>
            <a:chOff x="8170926" y="5381625"/>
            <a:chExt cx="1965325" cy="80200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9700" y="5381625"/>
              <a:ext cx="247650" cy="2095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77276" y="5624512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1897252" y="0"/>
                  </a:moveTo>
                  <a:lnTo>
                    <a:pt x="55245" y="0"/>
                  </a:lnTo>
                  <a:lnTo>
                    <a:pt x="33700" y="4342"/>
                  </a:lnTo>
                  <a:lnTo>
                    <a:pt x="16144" y="16182"/>
                  </a:lnTo>
                  <a:lnTo>
                    <a:pt x="4327" y="33743"/>
                  </a:lnTo>
                  <a:lnTo>
                    <a:pt x="0" y="55244"/>
                  </a:lnTo>
                  <a:lnTo>
                    <a:pt x="0" y="497205"/>
                  </a:lnTo>
                  <a:lnTo>
                    <a:pt x="4327" y="518706"/>
                  </a:lnTo>
                  <a:lnTo>
                    <a:pt x="16144" y="536267"/>
                  </a:lnTo>
                  <a:lnTo>
                    <a:pt x="33700" y="548107"/>
                  </a:lnTo>
                  <a:lnTo>
                    <a:pt x="55245" y="552450"/>
                  </a:lnTo>
                  <a:lnTo>
                    <a:pt x="1897252" y="552450"/>
                  </a:lnTo>
                  <a:lnTo>
                    <a:pt x="1918817" y="548107"/>
                  </a:lnTo>
                  <a:lnTo>
                    <a:pt x="1936416" y="536267"/>
                  </a:lnTo>
                  <a:lnTo>
                    <a:pt x="1948277" y="518706"/>
                  </a:lnTo>
                  <a:lnTo>
                    <a:pt x="1952625" y="497205"/>
                  </a:lnTo>
                  <a:lnTo>
                    <a:pt x="1952625" y="55244"/>
                  </a:lnTo>
                  <a:lnTo>
                    <a:pt x="1948277" y="33743"/>
                  </a:lnTo>
                  <a:lnTo>
                    <a:pt x="1936416" y="16182"/>
                  </a:lnTo>
                  <a:lnTo>
                    <a:pt x="1918817" y="4342"/>
                  </a:lnTo>
                  <a:lnTo>
                    <a:pt x="18972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77276" y="5624512"/>
              <a:ext cx="1952625" cy="552450"/>
            </a:xfrm>
            <a:custGeom>
              <a:avLst/>
              <a:gdLst/>
              <a:ahLst/>
              <a:cxnLst/>
              <a:rect l="l" t="t" r="r" b="b"/>
              <a:pathLst>
                <a:path w="1952625" h="552450">
                  <a:moveTo>
                    <a:pt x="0" y="55244"/>
                  </a:moveTo>
                  <a:lnTo>
                    <a:pt x="4327" y="33743"/>
                  </a:lnTo>
                  <a:lnTo>
                    <a:pt x="16144" y="16182"/>
                  </a:lnTo>
                  <a:lnTo>
                    <a:pt x="33700" y="4342"/>
                  </a:lnTo>
                  <a:lnTo>
                    <a:pt x="55245" y="0"/>
                  </a:lnTo>
                  <a:lnTo>
                    <a:pt x="1897252" y="0"/>
                  </a:lnTo>
                  <a:lnTo>
                    <a:pt x="1918817" y="4342"/>
                  </a:lnTo>
                  <a:lnTo>
                    <a:pt x="1936416" y="16182"/>
                  </a:lnTo>
                  <a:lnTo>
                    <a:pt x="1948277" y="33743"/>
                  </a:lnTo>
                  <a:lnTo>
                    <a:pt x="1952625" y="55244"/>
                  </a:lnTo>
                  <a:lnTo>
                    <a:pt x="1952625" y="497205"/>
                  </a:lnTo>
                  <a:lnTo>
                    <a:pt x="1948277" y="518706"/>
                  </a:lnTo>
                  <a:lnTo>
                    <a:pt x="1936416" y="536267"/>
                  </a:lnTo>
                  <a:lnTo>
                    <a:pt x="1918817" y="548107"/>
                  </a:lnTo>
                  <a:lnTo>
                    <a:pt x="1897252" y="552450"/>
                  </a:lnTo>
                  <a:lnTo>
                    <a:pt x="55245" y="552450"/>
                  </a:lnTo>
                  <a:lnTo>
                    <a:pt x="33700" y="548107"/>
                  </a:lnTo>
                  <a:lnTo>
                    <a:pt x="16144" y="536267"/>
                  </a:lnTo>
                  <a:lnTo>
                    <a:pt x="4327" y="518706"/>
                  </a:lnTo>
                  <a:lnTo>
                    <a:pt x="0" y="497205"/>
                  </a:lnTo>
                  <a:lnTo>
                    <a:pt x="0" y="552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388350" y="5659120"/>
            <a:ext cx="1537335" cy="443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30"/>
              </a:lnSpc>
              <a:spcBef>
                <a:spcPts val="125"/>
              </a:spcBef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Add</a:t>
            </a:r>
            <a:r>
              <a:rPr sz="1400" b="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new</a:t>
            </a:r>
            <a:r>
              <a:rPr sz="1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encoding</a:t>
            </a:r>
            <a:r>
              <a:rPr sz="14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endParaRPr sz="1400">
              <a:latin typeface="Calibri Light"/>
              <a:cs typeface="Calibri Light"/>
            </a:endParaRPr>
          </a:p>
          <a:p>
            <a:pPr marL="50800">
              <a:lnSpc>
                <a:spcPts val="1630"/>
              </a:lnSpc>
            </a:pP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dataframe</a:t>
            </a:r>
            <a:r>
              <a:rPr sz="1400" b="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dirty="0">
                <a:solidFill>
                  <a:srgbClr val="FFFFFF"/>
                </a:solidFill>
                <a:latin typeface="Calibri Light"/>
                <a:cs typeface="Calibri Light"/>
              </a:rPr>
              <a:t>as</a:t>
            </a:r>
            <a:r>
              <a:rPr sz="1400" b="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"class"</a:t>
            </a:r>
            <a:endParaRPr sz="1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2231</Words>
  <Application>Microsoft Office PowerPoint</Application>
  <PresentationFormat>Widescreen</PresentationFormat>
  <Paragraphs>219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 Unicode MS</vt:lpstr>
      <vt:lpstr>Arial</vt:lpstr>
      <vt:lpstr>Calibri</vt:lpstr>
      <vt:lpstr>Calibri Light</vt:lpstr>
      <vt:lpstr>Courier New</vt:lpstr>
      <vt:lpstr>Microsoft Sans Serif</vt:lpstr>
      <vt:lpstr>Office Theme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PowerPoint Presentation</vt:lpstr>
      <vt:lpstr>PowerPoint Presentation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PowerPoint Presentation</vt:lpstr>
      <vt:lpstr>PowerPoint Presentation</vt:lpstr>
      <vt:lpstr>Proximity of launch site to other land/coastal features</vt:lpstr>
      <vt:lpstr>PowerPoint Presentation</vt:lpstr>
      <vt:lpstr>Launch successes across all sites</vt:lpstr>
      <vt:lpstr>Launch site with the highest success rate</vt:lpstr>
      <vt:lpstr>Payload (2000 – 7000 kg) vs. Launch Outcome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To</cp:lastModifiedBy>
  <cp:revision>1</cp:revision>
  <dcterms:created xsi:type="dcterms:W3CDTF">2023-01-29T05:28:46Z</dcterms:created>
  <dcterms:modified xsi:type="dcterms:W3CDTF">2023-01-29T08:48:13Z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2021-11-12T00:00:00Z</vt:filetime>
  </property>
  <property fmtid="{D5CDD505-2E9C-101B-9397-08002B2CF9AE}" pid="3" name="LastSaved">
    <vt:filetime>2023-01-29T00:00:00Z</vt:filetime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2023-01-29T05:29:00Z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96404c32-2278-41c9-82cf-fa8b88815f49</vt:lpwstr>
  </property>
  <property fmtid="{D5CDD505-2E9C-101B-9397-08002B2CF9AE}" pid="9" name="MSIP_Label_defa4170-0d19-0005-0004-bc88714345d2_ActionId">
    <vt:lpwstr>5501cc07-0071-486d-96f5-ce48c8e33926</vt:lpwstr>
  </property>
  <property fmtid="{D5CDD505-2E9C-101B-9397-08002B2CF9AE}" pid="10" name="MSIP_Label_defa4170-0d19-0005-0004-bc88714345d2_ContentBits">
    <vt:lpwstr>0</vt:lpwstr>
  </property>
</Properties>
</file>